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77" r:id="rId6"/>
    <p:sldId id="262" r:id="rId7"/>
    <p:sldId id="271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191794"/>
      </p:ext>
    </p:extLst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405953"/>
      </p:ext>
    </p:extLst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582969"/>
      </p:ext>
    </p:extLst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42757"/>
      </p:ext>
    </p:extLst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534023"/>
      </p:ext>
    </p:extLst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546423"/>
      </p:ext>
    </p:extLst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490644"/>
      </p:ext>
    </p:extLst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027220"/>
      </p:ext>
    </p:extLst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378360"/>
      </p:ext>
    </p:extLst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661604"/>
      </p:ext>
    </p:extLst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76300"/>
      </p:ext>
    </p:extLst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7325-561D-4F41-99D2-E0F57D7F6CEB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0B6D-9784-40E3-B08A-6DF4D50A7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2FB0C-FF73-4198-BB2D-85F1E12EA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87AD5-E224-4B00-B225-BC9C577F0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ED9580-F165-4A52-9EF0-095D80376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" r="238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97444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DAACB-5559-4C54-9912-492E092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базе 11 класса)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D1963AA-3195-43DE-86CD-4B53E0B148DB}"/>
              </a:ext>
            </a:extLst>
          </p:cNvPr>
          <p:cNvSpPr txBox="1">
            <a:spLocks/>
          </p:cNvSpPr>
          <p:nvPr/>
        </p:nvSpPr>
        <p:spPr>
          <a:xfrm>
            <a:off x="2943224" y="1825625"/>
            <a:ext cx="2409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C51D4D-114D-48A7-80F6-36781C0EC330}"/>
              </a:ext>
            </a:extLst>
          </p:cNvPr>
          <p:cNvSpPr txBox="1"/>
          <p:nvPr/>
        </p:nvSpPr>
        <p:spPr>
          <a:xfrm>
            <a:off x="462884" y="1530350"/>
            <a:ext cx="44672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ctr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09.03.03 ПРИКЛАДНАЯ ИНФОРМАТИКА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endParaRPr lang="ru-RU" sz="1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Прикладная информатика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в юриспруденции</a:t>
            </a:r>
          </a:p>
          <a:p>
            <a:pPr>
              <a:spcBef>
                <a:spcPts val="600"/>
              </a:spcBef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40.03.01 </a:t>
            </a:r>
            <a:r>
              <a:rPr lang="ru-RU" sz="17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Профили: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государственно-правовой;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гражданско-правовой;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уголовно-правовой;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юриспруденция в сфере энергетики;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международно-правовой.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42.03.01 РЕКЛАМА И СВЯЗИ С ОБЩЕСТВЕННОСТЬЮ</a:t>
            </a:r>
          </a:p>
          <a:p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endParaRPr lang="en-US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Коммуникационные технологии в рекламе и связях с общественностью</a:t>
            </a:r>
            <a:endParaRPr lang="ru-RU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u="sng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9C3ADF-33BD-4142-AB91-C498103F38F9}"/>
              </a:ext>
            </a:extLst>
          </p:cNvPr>
          <p:cNvSpPr txBox="1"/>
          <p:nvPr/>
        </p:nvSpPr>
        <p:spPr>
          <a:xfrm>
            <a:off x="5068389" y="1530350"/>
            <a:ext cx="391885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40.05.01 </a:t>
            </a:r>
            <a:r>
              <a:rPr lang="ru-RU" sz="17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национальной безопасности</a:t>
            </a:r>
          </a:p>
          <a:p>
            <a:endParaRPr lang="ru-RU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Специализации</a:t>
            </a:r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уголовно-правовая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гражданско-правовая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государственно-правовая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международно-правовая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военно-правовая</a:t>
            </a:r>
          </a:p>
          <a:p>
            <a:endParaRPr lang="ru-RU" sz="17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40.05.04 СУДЕБНАЯ И ПРОКУРОРСКАЯ ДЕЯТЕЛЬНОСТЬ</a:t>
            </a:r>
            <a:endParaRPr lang="ru-RU" sz="1700" b="1" cap="all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Специализации</a:t>
            </a:r>
            <a:r>
              <a:rPr lang="ru-RU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судебная деятельность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прокурорская деятельность</a:t>
            </a:r>
            <a:endParaRPr lang="ru-RU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/>
          </a:p>
          <a:p>
            <a:endParaRPr lang="ru-RU" b="1" dirty="0"/>
          </a:p>
          <a:p>
            <a:endParaRPr lang="ru-RU" b="1" u="sng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39648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8E3C6-481B-4644-8617-57BA3A4A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74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83F5B1-BD41-493B-9A73-FF83AE4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6" y="1825624"/>
            <a:ext cx="3788228" cy="486255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09.03.03 ПРИКЛАДНАЯ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(min 39)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Физика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(min 39)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(min 40)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35C09A-9102-40CB-8800-2C9194CF80BF}"/>
              </a:ext>
            </a:extLst>
          </p:cNvPr>
          <p:cNvSpPr txBox="1"/>
          <p:nvPr/>
        </p:nvSpPr>
        <p:spPr>
          <a:xfrm>
            <a:off x="4191865" y="1570760"/>
            <a:ext cx="450532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40.03.01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40.05.01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национальной безопасности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42.03.01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 И СВЯЗИ 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ОБЩЕСТВЕННОСТЬЮ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40.05.04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И ПРОКУРОРСКАЯ ДЕЯТЕЛЬНОСТЬ</a:t>
            </a:r>
            <a:endParaRPr lang="ru-RU" sz="2000" b="1" cap="all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 45)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(min 40)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информатика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иностранный язык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(min 35/44/30)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выбору)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60347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C1D7F55-D5AF-43A9-9398-865DE849E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43"/>
          <a:stretch/>
        </p:blipFill>
        <p:spPr>
          <a:xfrm>
            <a:off x="447674" y="1800817"/>
            <a:ext cx="5181600" cy="4029071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62561F9-3205-4277-A283-02E7B0BA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126"/>
            <a:ext cx="7886700" cy="9810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209D99D-B71B-4C80-8636-F0F6A4DFBC8D}"/>
              </a:ext>
            </a:extLst>
          </p:cNvPr>
          <p:cNvSpPr txBox="1">
            <a:spLocks/>
          </p:cNvSpPr>
          <p:nvPr/>
        </p:nvSpPr>
        <p:spPr>
          <a:xfrm>
            <a:off x="5743574" y="1714497"/>
            <a:ext cx="3305175" cy="500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Профили: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Государственно-правовой профиль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Гражданско-правовой профиль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Уголовно-правовой профиль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Юриспруденция в сфере энергетики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Международно-правовой профиль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9D4B5FD-8B8B-4EEB-9844-A40A9CBFA8F6}"/>
              </a:ext>
            </a:extLst>
          </p:cNvPr>
          <p:cNvSpPr/>
          <p:nvPr/>
        </p:nvSpPr>
        <p:spPr>
          <a:xfrm>
            <a:off x="347661" y="5897340"/>
            <a:ext cx="551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Квалификация: бакалавр.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ЕГЭ: обществознание,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история/иностранный язык, информатика*.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33459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01634-1E93-4FAB-9BA1-8F36B34A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40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национальной безопасности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1E7FD6-3955-4F2B-94B5-B2B90D79CE9F}"/>
              </a:ext>
            </a:extLst>
          </p:cNvPr>
          <p:cNvSpPr/>
          <p:nvPr/>
        </p:nvSpPr>
        <p:spPr>
          <a:xfrm>
            <a:off x="5581650" y="1571869"/>
            <a:ext cx="35623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Уголовно-правовая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Государственно-правовая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Международно-правовая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Военно-правовая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Квалификация: специалист.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ЕГЭ: обществознание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история/иностранный язык, информатика *.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6BE8B7-0100-49E7-9C32-D3ABBEE7D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2" b="3808"/>
          <a:stretch/>
        </p:blipFill>
        <p:spPr>
          <a:xfrm>
            <a:off x="284988" y="1819276"/>
            <a:ext cx="514502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5831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53C1612-0662-4CFD-9BEA-E680B13B6C0C}"/>
              </a:ext>
            </a:extLst>
          </p:cNvPr>
          <p:cNvSpPr txBox="1">
            <a:spLocks/>
          </p:cNvSpPr>
          <p:nvPr/>
        </p:nvSpPr>
        <p:spPr>
          <a:xfrm>
            <a:off x="628650" y="190500"/>
            <a:ext cx="78867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 И </a:t>
            </a:r>
          </a:p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ОБЩЕСТВЕННОСТЬЮ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D45C61-7B3B-45A5-AAD7-9C472346BD7F}"/>
              </a:ext>
            </a:extLst>
          </p:cNvPr>
          <p:cNvSpPr/>
          <p:nvPr/>
        </p:nvSpPr>
        <p:spPr>
          <a:xfrm>
            <a:off x="5591176" y="1576685"/>
            <a:ext cx="324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Профиль: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Коммуникационные технологии в рекламе и связях с общественностью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бакалавр.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история/иностранный язык,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информатика*.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E7EA30-1A43-4477-9EF4-8E8F114D2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576685"/>
            <a:ext cx="4822825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31416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7B776-9A34-4DDD-8CF5-D5DAF022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1" y="1800225"/>
            <a:ext cx="3409950" cy="4905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информатика в юриспруденции</a:t>
            </a: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Квалификация: бакалавр.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ЕГЭ: математика,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физика/информатика,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pPr marL="0" indent="0">
              <a:buNone/>
            </a:pPr>
            <a:endParaRPr lang="ru-RU" sz="20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места</a:t>
            </a:r>
            <a:endParaRPr lang="ru-RU" sz="24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53C1612-0662-4CFD-9BEA-E680B13B6C0C}"/>
              </a:ext>
            </a:extLst>
          </p:cNvPr>
          <p:cNvSpPr txBox="1">
            <a:spLocks/>
          </p:cNvSpPr>
          <p:nvPr/>
        </p:nvSpPr>
        <p:spPr>
          <a:xfrm>
            <a:off x="628650" y="190500"/>
            <a:ext cx="78867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ИНФОРМАТИКА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2724513-2CC6-4CCA-8720-93CCDB162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6" r="10245"/>
          <a:stretch/>
        </p:blipFill>
        <p:spPr bwMode="auto">
          <a:xfrm>
            <a:off x="676275" y="1885950"/>
            <a:ext cx="4552951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71499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E271E-D699-4620-8B51-F6C65099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DBDBD1-EF16-4BE3-BD5A-718A6556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54"/>
          <a:stretch/>
        </p:blipFill>
        <p:spPr>
          <a:xfrm>
            <a:off x="128268" y="1702745"/>
            <a:ext cx="8887463" cy="4790129"/>
          </a:xfrm>
        </p:spPr>
      </p:pic>
    </p:spTree>
    <p:extLst>
      <p:ext uri="{BB962C8B-B14F-4D97-AF65-F5344CB8AC3E}">
        <p14:creationId xmlns:p14="http://schemas.microsoft.com/office/powerpoint/2010/main" xmlns="" val="297808498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234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Образовательные программы (на базе 11 класса)</vt:lpstr>
      <vt:lpstr>ЕГЭ</vt:lpstr>
      <vt:lpstr>ЮРИСПРУДЕНЦИЯ</vt:lpstr>
      <vt:lpstr>Правовое обеспечение национальной безопасности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Машкова</dc:creator>
  <cp:lastModifiedBy>Asus</cp:lastModifiedBy>
  <cp:revision>63</cp:revision>
  <dcterms:created xsi:type="dcterms:W3CDTF">2019-02-08T14:06:33Z</dcterms:created>
  <dcterms:modified xsi:type="dcterms:W3CDTF">2024-02-13T19:25:29Z</dcterms:modified>
</cp:coreProperties>
</file>