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Montserrat" panose="020B0604020202020204" charset="-52"/>
      <p:regular r:id="rId15"/>
      <p:bold r:id="rId16"/>
      <p:italic r:id="rId17"/>
      <p:boldItalic r:id="rId18"/>
    </p:embeddedFont>
    <p:embeddedFont>
      <p:font typeface="Roboto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294" y="4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08b62714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08b62714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cd26191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cd26191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08b62714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08b62714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e9a8494a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e9a8494a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(Пользователь интернет-магазина) хочет :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08b62714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08b62714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(Пользователь интернет-магазина) хочет :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08b62714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08b62714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(Пользователь интернет-магазина) хочет :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e9a8494ab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e9a8494ab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Для: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Пользователей интернет-магазинов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Наш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программный модуль на основе нейросетевых технологий для WEB-приложений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Будет: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автоматически анализировать данные о настройках интерфейса, собирать информацию о пользователе и на основе обработки этих данных нейронными сетями определять оптимальные настройки интерфейса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И в отличие от: 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Существующих дорогостоящих решений и сервисов адаптации интерфейсов от крупных компаний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Будет иметь: 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преимущества в виде большей простоты, большего удобства и автоматизации всех процедур сбора, анализа и обработки данных, что не потребует от разработчика компетенций в области машинного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обучения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7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08b62714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08b62714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(Пользователь интернет-магазина) хочет :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08b62714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08b62714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(Пользователь интернет-магазина) хочет :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sz="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e9a8494a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e9a8494a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08b62714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08b62714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hyperlink" Target="&#1042;&#1080;&#1076;&#1077;&#1086;_&#1087;&#1088;&#1077;&#1079;&#1077;&#1085;&#1090;&#1072;&#1094;&#1080;&#1103;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Персонализация интерфейса WEB-приложений на основе нейросетевых технологий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Команда: NeNet-ники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Тамбовский Государственный Технический Университет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299675" y="86000"/>
            <a:ext cx="86994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Работа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6200"/>
            <a:ext cx="8839202" cy="3804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299675" y="86000"/>
            <a:ext cx="86994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Приобретенные навыки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516375" y="921375"/>
            <a:ext cx="8413800" cy="3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Machine Learning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Data Science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Работа с Bootstrap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Работа с Django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>
                <a:latin typeface="Roboto"/>
                <a:ea typeface="Roboto"/>
                <a:cs typeface="Roboto"/>
                <a:sym typeface="Roboto"/>
              </a:rPr>
              <a:t>Работа с TensorFlow : Keras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ru" sz="2400" b="1" i="1">
                <a:latin typeface="Roboto"/>
                <a:ea typeface="Roboto"/>
                <a:cs typeface="Roboto"/>
                <a:sym typeface="Roboto"/>
              </a:rPr>
              <a:t>Работа в команде</a:t>
            </a:r>
            <a:endParaRPr sz="2400" b="1" i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297413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Демонстрация решения</a:t>
            </a:r>
            <a:endParaRPr dirty="0"/>
          </a:p>
        </p:txBody>
      </p:sp>
      <p:graphicFrame>
        <p:nvGraphicFramePr>
          <p:cNvPr id="6" name="Объект 5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2488248" y="1905000"/>
          <a:ext cx="4078453" cy="1282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Объект упаковщика для оболочки" showAsIcon="1" r:id="rId5" imgW="1393200" imgH="437400" progId="Package">
                  <p:embed/>
                </p:oleObj>
              </mc:Choice>
              <mc:Fallback>
                <p:oleObj name="Объект упаковщика для оболочки" showAsIcon="1" r:id="rId5" imgW="1393200" imgH="437400" progId="Package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8248" y="1905000"/>
                        <a:ext cx="4078453" cy="12820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281220" y="13568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Команда</a:t>
            </a:r>
            <a:endParaRPr dirty="0"/>
          </a:p>
        </p:txBody>
      </p:sp>
      <p:sp>
        <p:nvSpPr>
          <p:cNvPr id="92" name="Google Shape;92;p14"/>
          <p:cNvSpPr txBox="1"/>
          <p:nvPr/>
        </p:nvSpPr>
        <p:spPr>
          <a:xfrm>
            <a:off x="1120140" y="699498"/>
            <a:ext cx="6492239" cy="327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Теселкин Даниил Вячеславович - TeamLeader, разработчик  нейронной сети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 Вострикова Виктория Васильевна - BackEnd-разработчик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Миронов Еремей Сергеевич - FrontEnd-разработчик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Суркова Екатерина Олеговна - DataScientist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Федорова Полина Романовна - Режиссер видеомонтажа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ru-RU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Рисунок 5" descr="EhkQ956TdY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679" y="541019"/>
            <a:ext cx="23145750" cy="3086099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7" name="Picture 3" descr="C:\Users\Даниил\Downloads\iUwbj_DD48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665" y="1768771"/>
            <a:ext cx="1085215" cy="1377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8" name="Picture 4" descr="C:\Users\Даниил\Downloads\IMG_96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481" y="3238500"/>
            <a:ext cx="984111" cy="14541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9" name="Picture 5" descr="C:\Users\Даниил\Downloads\s6t-8sA3AH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3913" y="3535680"/>
            <a:ext cx="1053587" cy="13546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882140" y="4038600"/>
            <a:ext cx="5341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" dirty="0">
                <a:latin typeface="Roboto"/>
                <a:ea typeface="Roboto"/>
                <a:cs typeface="Roboto"/>
                <a:sym typeface="Roboto"/>
              </a:rPr>
              <a:t> Миронова Василина Сергеевна - специалист по бизнес-</a:t>
            </a:r>
          </a:p>
          <a:p>
            <a:r>
              <a:rPr lang="ru" dirty="0">
                <a:latin typeface="Roboto"/>
                <a:ea typeface="Roboto"/>
                <a:cs typeface="Roboto"/>
                <a:sym typeface="Roboto"/>
              </a:rPr>
              <a:t>                     планированию и разработке бизнес-планов     </a:t>
            </a:r>
            <a:endParaRPr lang="ru-RU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7103D3C-39C5-4BFA-9391-B61CF9233B0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34" y="263822"/>
            <a:ext cx="991750" cy="13779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E775EF-88E4-4C07-A6DB-1944DAD837D2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159" y="2256011"/>
            <a:ext cx="1192168" cy="14917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FE63FF-CCC2-4D72-A3D4-EA5BE6A911E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7" y="743480"/>
            <a:ext cx="1118724" cy="149175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Пользователь</a:t>
            </a:r>
            <a:endParaRPr/>
          </a:p>
        </p:txBody>
      </p:sp>
      <p:sp>
        <p:nvSpPr>
          <p:cNvPr id="98" name="Google Shape;98;p15"/>
          <p:cNvSpPr txBox="1"/>
          <p:nvPr/>
        </p:nvSpPr>
        <p:spPr>
          <a:xfrm>
            <a:off x="517500" y="1017800"/>
            <a:ext cx="86265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 пользователь (</a:t>
            </a:r>
            <a:r>
              <a:rPr lang="ru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Пользователь интернет-магазина</a:t>
            </a: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хочет :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удобный интерфейс, в котором он сможет легко найти нужный товар.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180" y="1839748"/>
            <a:ext cx="4861560" cy="304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384750" y="1042875"/>
            <a:ext cx="86265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Но не может,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что: 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интернет-магазина не может себе позволить адаптивный интерфейс, обладающий высокой стоимостью;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Небольшие команды разработчиков интернет-магазинов  имеют трудности в реализации технологий персонализации и машинного обучения.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существующие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программные решения либо входят в состав дорогостоящих продуктов, либо требуют серьезных знаний в области машинного обучения, привлечения экспертов в области анализа данных </a:t>
            </a: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потому не позволяют эти барьеры преодолеть.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и наше решение</a:t>
            </a: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446825" y="1092250"/>
            <a:ext cx="7993200" cy="364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Для:</a:t>
            </a: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 Пользователей интернет-магазинов</a:t>
            </a:r>
            <a:endParaRPr dirty="0">
              <a:solidFill>
                <a:schemeClr val="dk1"/>
              </a:solidFill>
              <a:latin typeface="Montserrat" charset="-52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Наш</a:t>
            </a: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 программный модуль на основе нейросетевых технологий для WEB-приложений</a:t>
            </a:r>
            <a:endParaRPr dirty="0">
              <a:solidFill>
                <a:schemeClr val="dk1"/>
              </a:solidFill>
              <a:latin typeface="Montserrat" charset="-52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Будет:</a:t>
            </a: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 автоматически анализировать данные о настройках интерфейса, собирать информацию о пользователе и на основе обработки этих данных нейронными сетями определять оптимальные настройки интерфейса</a:t>
            </a:r>
            <a:endParaRPr dirty="0">
              <a:solidFill>
                <a:schemeClr val="dk1"/>
              </a:solidFill>
              <a:latin typeface="Montserrat" charset="-52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И в отличие от: </a:t>
            </a: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Существующих дорогостоящих решений и сервисов адаптации интерфейсов от крупных компаний</a:t>
            </a:r>
            <a:endParaRPr dirty="0">
              <a:solidFill>
                <a:schemeClr val="dk1"/>
              </a:solidFill>
              <a:latin typeface="Montserrat" charset="-52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Будет иметь: </a:t>
            </a: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преимущества в виде большей простоты, большего удобства и автоматизации всех процедур сбора, анализа и обработки данных, что не потребует от разработчика компетенций в области машинного</a:t>
            </a:r>
            <a:endParaRPr dirty="0">
              <a:solidFill>
                <a:schemeClr val="dk1"/>
              </a:solidFill>
              <a:latin typeface="Montserrat" charset="-52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  <a:latin typeface="Montserrat" charset="-52"/>
                <a:ea typeface="Courier New"/>
                <a:cs typeface="Courier New"/>
                <a:sym typeface="Courier New"/>
              </a:rPr>
              <a:t>обучения</a:t>
            </a:r>
            <a:endParaRPr sz="1700" dirty="0">
              <a:latin typeface="Montserrat" charset="-52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Затраты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384750" y="1042875"/>
            <a:ext cx="86265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Затраты командного времени:    270 часов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t="-6300" b="6299"/>
          <a:stretch/>
        </p:blipFill>
        <p:spPr>
          <a:xfrm>
            <a:off x="0" y="1329354"/>
            <a:ext cx="9144001" cy="2995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Перспективы</a:t>
            </a:r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384750" y="1042875"/>
            <a:ext cx="8626500" cy="3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125" y="1425950"/>
            <a:ext cx="6946875" cy="31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25950"/>
            <a:ext cx="2197125" cy="31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99675" y="86000"/>
            <a:ext cx="86994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Ожидание</a:t>
            </a: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650" y="734825"/>
            <a:ext cx="5270488" cy="414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299675" y="86000"/>
            <a:ext cx="86994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Реальность</a:t>
            </a:r>
            <a:endParaRPr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5481" y="603784"/>
            <a:ext cx="5486400" cy="429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811</Words>
  <Application>Microsoft Office PowerPoint</Application>
  <PresentationFormat>Экран (16:9)</PresentationFormat>
  <Paragraphs>92</Paragraphs>
  <Slides>12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Wingdings</vt:lpstr>
      <vt:lpstr>Arial</vt:lpstr>
      <vt:lpstr>Montserrat</vt:lpstr>
      <vt:lpstr>Courier New</vt:lpstr>
      <vt:lpstr>Roboto</vt:lpstr>
      <vt:lpstr>Geometric</vt:lpstr>
      <vt:lpstr>Объект упаковщика для оболочки</vt:lpstr>
      <vt:lpstr>Персонализация интерфейса WEB-приложений на основе нейросетевых технологий</vt:lpstr>
      <vt:lpstr>Команда</vt:lpstr>
      <vt:lpstr>Пользователь</vt:lpstr>
      <vt:lpstr>Проблема</vt:lpstr>
      <vt:lpstr>Мы и наше решение</vt:lpstr>
      <vt:lpstr>Затраты</vt:lpstr>
      <vt:lpstr>Перспективы</vt:lpstr>
      <vt:lpstr>Ожидание</vt:lpstr>
      <vt:lpstr>Реальность</vt:lpstr>
      <vt:lpstr>Работа</vt:lpstr>
      <vt:lpstr>Приобретенные навыки</vt:lpstr>
      <vt:lpstr>Демонстрация решения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Персонализация интерфейса WEB-приложений на основе нейросетевых технологий</dc:title>
  <cp:lastModifiedBy>Артем Обухов</cp:lastModifiedBy>
  <cp:revision>16</cp:revision>
  <dcterms:modified xsi:type="dcterms:W3CDTF">2020-12-10T15:32:26Z</dcterms:modified>
</cp:coreProperties>
</file>