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2931884261163"/>
          <c:y val="2.9743154975889308E-2"/>
          <c:w val="0.61856442307726967"/>
          <c:h val="0.89263593973785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дней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5FD-4228-9FC6-70A338C87B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FD-4228-9FC6-70A338C87B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5FD-4228-9FC6-70A338C87B2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FD-4228-9FC6-70A338C87B2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FD-4228-9FC6-70A338C87B22}"/>
              </c:ext>
            </c:extLst>
          </c:dPt>
          <c:cat>
            <c:strRef>
              <c:f>Лист1!$A$2:$A$6</c:f>
              <c:strCache>
                <c:ptCount val="5"/>
                <c:pt idx="0">
                  <c:v>Маркетинговое исследование</c:v>
                </c:pt>
                <c:pt idx="1">
                  <c:v>Создание нейронной сети</c:v>
                </c:pt>
                <c:pt idx="2">
                  <c:v>Настройка сервера</c:v>
                </c:pt>
                <c:pt idx="3">
                  <c:v>Проработка дизайна</c:v>
                </c:pt>
                <c:pt idx="4">
                  <c:v>Оптимизация библиотеки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61</c:v>
                </c:pt>
                <c:pt idx="2">
                  <c:v>4</c:v>
                </c:pt>
                <c:pt idx="3">
                  <c:v>30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D-4228-9FC6-70A338C87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2521632"/>
        <c:axId val="1022527040"/>
      </c:barChart>
      <c:catAx>
        <c:axId val="102252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022527040"/>
        <c:crosses val="autoZero"/>
        <c:auto val="1"/>
        <c:lblAlgn val="ctr"/>
        <c:lblOffset val="100"/>
        <c:noMultiLvlLbl val="0"/>
      </c:catAx>
      <c:valAx>
        <c:axId val="102252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Дни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02252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4B95-BDD3-45FA-859C-ADF3502CF365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8851-8940-4F31-AAD7-FD246945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8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0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6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8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4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2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7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1472-1CBF-423F-9D41-FD55865A283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076A-445D-43E3-B365-F6038BE1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Bahnschrift Light" panose="020B0502040204020203" pitchFamily="34" charset="0"/>
              </a:rPr>
              <a:t>QuickCom</a:t>
            </a:r>
            <a:endParaRPr lang="ru-RU" sz="7200" dirty="0">
              <a:latin typeface="Bahnschrift 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ahnschrift Light" panose="020B0502040204020203" pitchFamily="34" charset="0"/>
              </a:rPr>
              <a:t>Creators of The </a:t>
            </a:r>
            <a:r>
              <a:rPr lang="en-US" sz="4000" b="1" dirty="0" smtClean="0">
                <a:latin typeface="Bahnschrift Light" panose="020B0502040204020203" pitchFamily="34" charset="0"/>
              </a:rPr>
              <a:t>Future</a:t>
            </a:r>
            <a:endParaRPr lang="ru-RU" sz="4000" dirty="0">
              <a:latin typeface="Bahnschrift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Текущий результат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https://lh3.googleusercontent.com/ZxCzOcdyiH9Mi5EXG1zf7i4Om4vqgn82KMOx8rYZaBDj2BhtFtZ7yAFFw1Vh5RLHY2gX9iHR8X6T3zzUg6-APFoL7z43KM-s_eqVsgOfIJ0gbofXau7JMHNh8zFoI-zafNJzOZWCh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6" y="1569310"/>
            <a:ext cx="7352907" cy="14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Z_xN62uP-htzOQN8n7BjNarX1kY0I8rPxpforANteYQOv1oHl4iTMG7V6yFujGERV2jQVWCdAGRkQS6bOwMLdZIUMqmfHDe5gATSEokm3ILwD-2l4Xz9zZK71kDwmDUtjPh_LL5tb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5" y="3109584"/>
            <a:ext cx="7352907" cy="14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lqS6cSzKqZtnYXh5NJzBcdhg6kQDkXno2BmEbBdum2NLxudr-Hjk0MGX1a46k51nz8hbnseFEtQciZMgpPsuVhMdWa2V9V9Cj020BqIJsvA0o4LA-aBWOM3zi92GpA8wnsesSs7A-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4" y="4577522"/>
            <a:ext cx="7352907" cy="15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Текущий результат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pic>
        <p:nvPicPr>
          <p:cNvPr id="12290" name="Picture 2" descr="https://lh4.googleusercontent.com/BvaOX7iumolYkGUoHcxDD7lSYyZtRXipC17Bpj_eOtXN0D6Q42xmg_kgvg0LrHQm4cuxGUzAe9ibH9qY03t_7oF-t0QcgfGSO5u4nRQPijSIhxIN8JNXk87fEYme__S9lMlayPCz5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4" y="1396641"/>
            <a:ext cx="7352907" cy="141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4.googleusercontent.com/3maeiO_EMNmlUM9LYgaB8KMS7cbMScXAwUVNvzfmM3YzTSoKz7s5vQTy4g8w1DPnBso4V6ew7XeFYH8rAzv2d0Q-fEZapRG4sAv-QEbjz7yarsG_a2xncz-FNFVIMvcLuWvsTW-cr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4" y="2809140"/>
            <a:ext cx="7377677" cy="13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lh5.googleusercontent.com/iWe8vyPMAIrGTiRRVWjo_csN30Xvkg8a5Q4nz0zv09BSt8lpv3Q5QTuiZ4odvXMy8seKS-bjOjdvnoBqw5Ta752ImA4udtuXROLM6ZVbWT3Gm7MqtkBV_qydNk4f3E6Up1d2QaDoK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4" y="4172854"/>
            <a:ext cx="7352907" cy="14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Команда, роли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pic>
        <p:nvPicPr>
          <p:cNvPr id="7" name="Picture 8" descr="C:\Users\Dmitry\Desktop\фото\1288_oooo.pl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" y="1338335"/>
            <a:ext cx="1422487" cy="17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mitry\Desktop\фото\80_oooo.pl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36" y="1355374"/>
            <a:ext cx="1441725" cy="17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mitry\Desktop\фото\606_oooo.pl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19" y="3810254"/>
            <a:ext cx="1592081" cy="19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mitry\Desktop\фото\526_oooo.pl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15" y="3757284"/>
            <a:ext cx="1597397" cy="19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Dmitry\Desktop\фото\1915_oooo.pl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69" y="1338607"/>
            <a:ext cx="1578614" cy="18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mitry\Desktop\фото\488_oooo.pl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51" y="1408627"/>
            <a:ext cx="1464714" cy="175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Dmitry\Desktop\фото\1750_oooo.plu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96" y="4127006"/>
            <a:ext cx="1329638" cy="15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Dmitry\Desktop\фото\540_oooo.plu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98" y="1476316"/>
            <a:ext cx="1449816" cy="17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Dmitry\Desktop\фото\1206_oooo.pl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7" y="4070119"/>
            <a:ext cx="1421338" cy="17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Dmitry\Desktop\фото\1452_oooo.plu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197" y="4215250"/>
            <a:ext cx="1361062" cy="16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Dmitry\Desktop\фото\1593_oooo.plu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75" y="4215250"/>
            <a:ext cx="1376768" cy="1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502" y="3362280"/>
            <a:ext cx="224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текстовыми коллекциями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2447" y="3417440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6438" y="3506747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1270" y="5728899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794" y="6151598"/>
            <a:ext cx="224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Backend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серверная обработка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1884" y="6181833"/>
            <a:ext cx="224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Frontend, web-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0756" y="5929393"/>
            <a:ext cx="2247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информационной безопасности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105" y="3062369"/>
            <a:ext cx="158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8593" y="3062369"/>
            <a:ext cx="158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2447" y="3186608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9249" y="3174841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87259" y="3186608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9365" y="5766925"/>
            <a:ext cx="851253" cy="36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5534" y="5783658"/>
            <a:ext cx="7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6802" y="5981445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6859" y="5661023"/>
            <a:ext cx="224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21792" y="5926844"/>
            <a:ext cx="93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75642" y="5905736"/>
            <a:ext cx="127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Пользователи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2936" y="200616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БЛОГЕРЫ</a:t>
            </a:r>
            <a:endParaRPr lang="ru-RU" sz="3600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450" y="2006166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МАРКЕТОЛОГИ</a:t>
            </a:r>
            <a:endParaRPr lang="ru-RU" sz="3600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115" y="2006165"/>
            <a:ext cx="3496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Bahnschrift Light" panose="020B0502040204020203" pitchFamily="34" charset="0"/>
              </a:rPr>
              <a:t>КОПИРАЙТЕРЫ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0242" name="Picture 2" descr="Блогеры России. Кто он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8" y="3155623"/>
            <a:ext cx="3711804" cy="22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огда стоит выбирать копирайтинг и рерайтинг для сайта: отлич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51" y="3155623"/>
            <a:ext cx="4084949" cy="22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рофессия: маркетолог | Фоксфорд.Меди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t="18145" r="32247" b="18680"/>
          <a:stretch/>
        </p:blipFill>
        <p:spPr bwMode="auto">
          <a:xfrm>
            <a:off x="4172185" y="3155623"/>
            <a:ext cx="3934865" cy="30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Проблема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861" y="2584215"/>
            <a:ext cx="59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9984" y="2584213"/>
            <a:ext cx="440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ahnschrift Light" panose="020B0502040204020203" pitchFamily="34" charset="0"/>
              </a:rPr>
              <a:t>=</a:t>
            </a:r>
            <a:endParaRPr lang="ru-RU" sz="4000" b="1" dirty="0">
              <a:latin typeface="Bahnschrift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1489" y="2584214"/>
            <a:ext cx="270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2618" y="2584213"/>
            <a:ext cx="292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8913" y="2584213"/>
            <a:ext cx="440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ahnschrift Light" panose="020B0502040204020203" pitchFamily="34" charset="0"/>
              </a:rPr>
              <a:t>=</a:t>
            </a:r>
            <a:endParaRPr lang="ru-RU" sz="4000" b="1" dirty="0">
              <a:latin typeface="Bahnschrift Light" panose="020B0502040204020203" pitchFamily="34" charset="0"/>
            </a:endParaRPr>
          </a:p>
        </p:txBody>
      </p:sp>
      <p:pic>
        <p:nvPicPr>
          <p:cNvPr id="9218" name="Picture 2" descr="Как найти свои комментарии &quot;ВКонтакте&quot; с компьютера и с теле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89" y="3521092"/>
            <a:ext cx="1827104" cy="18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бновлено: Деньги - клипарт в PNG с прозрачным фон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58" b="90000" l="41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73" y="3596941"/>
            <a:ext cx="1982552" cy="17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42" y="3596941"/>
            <a:ext cx="1842533" cy="177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Наше решение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61065"/>
            <a:ext cx="660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0070C0"/>
                </a:solidFill>
                <a:latin typeface="Bahnschrift Light" panose="020B0502040204020203" pitchFamily="34" charset="0"/>
              </a:rPr>
              <a:t>QuickCom</a:t>
            </a:r>
            <a:r>
              <a:rPr lang="ru-RU" sz="2400" dirty="0">
                <a:latin typeface="Bahnschrift Light" panose="020B0502040204020203" pitchFamily="34" charset="0"/>
              </a:rPr>
              <a:t> – это сервис, позволяющий активным пользователям сети быстрее набирать комментарии благодаря </a:t>
            </a:r>
            <a:r>
              <a:rPr lang="ru-RU" sz="2400" b="1" dirty="0">
                <a:solidFill>
                  <a:srgbClr val="0070C0"/>
                </a:solidFill>
                <a:latin typeface="Bahnschrift Light" panose="020B0502040204020203" pitchFamily="34" charset="0"/>
              </a:rPr>
              <a:t>«умному» </a:t>
            </a:r>
            <a:r>
              <a:rPr lang="ru-RU" sz="2400" b="1" dirty="0" err="1" smtClean="0">
                <a:solidFill>
                  <a:srgbClr val="0070C0"/>
                </a:solidFill>
                <a:latin typeface="Bahnschrift Light" panose="020B0502040204020203" pitchFamily="34" charset="0"/>
              </a:rPr>
              <a:t>автодополнению</a:t>
            </a:r>
            <a:r>
              <a:rPr lang="ru-RU" sz="2400" dirty="0" smtClean="0">
                <a:latin typeface="Bahnschrift Light" panose="020B0502040204020203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Bahnschrift Light" panose="020B0502040204020203" pitchFamily="34" charset="0"/>
              </a:rPr>
              <a:t>Сервис </a:t>
            </a:r>
            <a:r>
              <a:rPr lang="ru-RU" sz="2400" dirty="0">
                <a:latin typeface="Bahnschrift Light" panose="020B0502040204020203" pitchFamily="34" charset="0"/>
              </a:rPr>
              <a:t>способен </a:t>
            </a:r>
            <a:r>
              <a:rPr lang="ru-RU" sz="2400" b="1" dirty="0">
                <a:solidFill>
                  <a:srgbClr val="0070C0"/>
                </a:solidFill>
                <a:latin typeface="Bahnschrift Light" panose="020B0502040204020203" pitchFamily="34" charset="0"/>
              </a:rPr>
              <a:t>предсказывать окончание фразы</a:t>
            </a:r>
            <a:r>
              <a:rPr lang="ru-RU" sz="2400" dirty="0">
                <a:latin typeface="Bahnschrift Light" panose="020B0502040204020203" pitchFamily="34" charset="0"/>
              </a:rPr>
              <a:t> благодаря машинному обучению на парах </a:t>
            </a:r>
            <a:r>
              <a:rPr lang="ru-RU" sz="2400" b="1" dirty="0">
                <a:solidFill>
                  <a:srgbClr val="0070C0"/>
                </a:solidFill>
                <a:latin typeface="Bahnschrift Light" panose="020B0502040204020203" pitchFamily="34" charset="0"/>
              </a:rPr>
              <a:t>«комментарий – ответ на комментарий»</a:t>
            </a:r>
            <a:r>
              <a:rPr lang="ru-RU" sz="2400" dirty="0">
                <a:latin typeface="Bahnschrift Light" panose="020B0502040204020203" pitchFamily="34" charset="0"/>
              </a:rPr>
              <a:t>, которые пользователь оставил ранее и семантически близких к ним парах, оставленных другими пользователями.</a:t>
            </a:r>
          </a:p>
        </p:txBody>
      </p:sp>
      <p:pic>
        <p:nvPicPr>
          <p:cNvPr id="8194" name="Picture 2" descr="https://lh4.googleusercontent.com/zQR5DgDIPaZKfbUC6AAFsqZxxfJzmdn3iLXezSxvzqqwQC5Bco_he_nZaRy-ZYWVoH2yp005VGlo26UQ24YxE5VL4-4MYrrEDGbiNLo7uT4VUuJ5bkXJlTcED1bF-rSrN7nZ2XZVD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6" y="1811864"/>
            <a:ext cx="5408074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5160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Затраты на проект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7676" y="999924"/>
            <a:ext cx="545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Bahnschrift Light" panose="020B0502040204020203" pitchFamily="34" charset="0"/>
              </a:rPr>
              <a:t>И абсолютно очевидно, что самый ценный ресурс из всех в нашей жизни –</a:t>
            </a:r>
            <a:r>
              <a:rPr lang="ru-RU" sz="2000" dirty="0">
                <a:latin typeface="Bahnschrift Light" panose="020B0502040204020203" pitchFamily="34" charset="0"/>
              </a:rPr>
              <a:t> </a:t>
            </a:r>
            <a:r>
              <a:rPr lang="ru-RU" sz="2000" dirty="0" smtClean="0">
                <a:latin typeface="Bahnschrift Light" panose="020B0502040204020203" pitchFamily="34" charset="0"/>
              </a:rPr>
              <a:t>это </a:t>
            </a:r>
            <a:r>
              <a:rPr lang="ru-RU" sz="2000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ВРЕМЯ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38433" y="170781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Стив Джобс</a:t>
            </a:r>
            <a:endParaRPr lang="ru-RU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46120895"/>
              </p:ext>
            </p:extLst>
          </p:nvPr>
        </p:nvGraphicFramePr>
        <p:xfrm>
          <a:off x="0" y="2077142"/>
          <a:ext cx="12192000" cy="469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2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Перспективы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Создание и тестирование mvp, анализ обратной связ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8" y="2924596"/>
            <a:ext cx="3490593" cy="23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нчурный фонд: виды, цели, особенности, принцип рабо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92" y="1761065"/>
            <a:ext cx="7068454" cy="23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ткрытый тренинг «Техника сложных переговоров»: как управлять ключевыми  клиентами? | Официальный сайт Государственного университета управл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92" y="4088127"/>
            <a:ext cx="7068454" cy="264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633811" y="3372415"/>
            <a:ext cx="1390881" cy="13592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Ожидание </a:t>
            </a:r>
            <a:r>
              <a:rPr lang="en-US" sz="5400" dirty="0" smtClean="0">
                <a:latin typeface="Bahnschrift Light" panose="020B0502040204020203" pitchFamily="34" charset="0"/>
              </a:rPr>
              <a:t>vs </a:t>
            </a:r>
            <a:r>
              <a:rPr lang="ru-RU" sz="5400" dirty="0" smtClean="0">
                <a:latin typeface="Bahnschrift Light" panose="020B0502040204020203" pitchFamily="34" charset="0"/>
              </a:rPr>
              <a:t>Реальность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733" y="2315645"/>
            <a:ext cx="57742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с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низить нахождение нужного слова до трех попыток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с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делать набор слов интуитивно понятным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с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оздать словарь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003291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снизили нахождение слова до пяти попыток</a:t>
            </a:r>
          </a:p>
          <a:p>
            <a:endParaRPr lang="ru-RU" sz="2800" dirty="0" smtClean="0">
              <a:solidFill>
                <a:srgbClr val="FF0000"/>
              </a:solidFill>
              <a:latin typeface="Bahnschrift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  <a:latin typeface="Bahnschrift Light" panose="020B0502040204020203" pitchFamily="34" charset="0"/>
              </a:rPr>
              <a:t>р</a:t>
            </a:r>
            <a:r>
              <a:rPr lang="ru-RU" sz="2800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азработали удобный дизайн продукта, который ожидает реализации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FF0000"/>
              </a:solidFill>
              <a:latin typeface="Bahnschrift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проработали словарь до нужного уровня </a:t>
            </a:r>
            <a:endParaRPr lang="ru-RU" sz="28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67" cy="176106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58"/>
            <a:ext cx="12192000" cy="93794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hnschrift Light" panose="020B0502040204020203" pitchFamily="34" charset="0"/>
              </a:rPr>
              <a:t>Итоги работы в команде</a:t>
            </a:r>
            <a:endParaRPr lang="ru-RU" sz="5400" dirty="0">
              <a:latin typeface="Bahnschrift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960" y="3049699"/>
            <a:ext cx="11216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Bahnschrift Light" panose="020B0502040204020203" pitchFamily="34" charset="0"/>
              </a:rPr>
              <a:t>Приобретение новых навыков в сфере программирования</a:t>
            </a:r>
            <a:endParaRPr lang="ru-RU" sz="4400" dirty="0">
              <a:latin typeface="Bahnschrift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794" y="2129479"/>
            <a:ext cx="7792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ahnschrift Light" panose="020B0502040204020203" pitchFamily="34" charset="0"/>
              </a:rPr>
              <a:t>Умение работать в команде </a:t>
            </a:r>
            <a:endParaRPr lang="ru-RU" sz="4400" dirty="0">
              <a:latin typeface="Bahnschrift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94" y="4751512"/>
            <a:ext cx="7644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Bahnschrift Light" panose="020B0502040204020203" pitchFamily="34" charset="0"/>
              </a:rPr>
              <a:t>Проработка маркетинговых исследований</a:t>
            </a:r>
            <a:endParaRPr lang="ru-RU" sz="4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181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Light</vt:lpstr>
      <vt:lpstr>Calibri</vt:lpstr>
      <vt:lpstr>Calibri Light</vt:lpstr>
      <vt:lpstr>Times New Roman</vt:lpstr>
      <vt:lpstr>Wingdings</vt:lpstr>
      <vt:lpstr>Тема Office</vt:lpstr>
      <vt:lpstr>QuickCom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QuickCom</dc:title>
  <dc:creator>Arina Fursova</dc:creator>
  <cp:lastModifiedBy>Arina Fursova</cp:lastModifiedBy>
  <cp:revision>24</cp:revision>
  <dcterms:created xsi:type="dcterms:W3CDTF">2020-12-08T17:32:10Z</dcterms:created>
  <dcterms:modified xsi:type="dcterms:W3CDTF">2020-12-10T17:17:42Z</dcterms:modified>
</cp:coreProperties>
</file>