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ags/tag2.xml" ContentType="application/vnd.openxmlformats-officedocument.presentationml.tags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337" r:id="rId2"/>
  </p:sldIdLst>
  <p:sldSz cx="5334000" cy="7556500"/>
  <p:notesSz cx="5334000" cy="7556500"/>
  <p:custDataLst>
    <p:tags r:id="rId4"/>
  </p:custDataLst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36" autoAdjust="0"/>
    <p:restoredTop sz="94629" autoAdjust="0"/>
  </p:normalViewPr>
  <p:slideViewPr>
    <p:cSldViewPr>
      <p:cViewPr>
        <p:scale>
          <a:sx n="110" d="100"/>
          <a:sy n="110" d="100"/>
        </p:scale>
        <p:origin x="-3222" y="-72"/>
      </p:cViewPr>
      <p:guideLst>
        <p:guide orient="horz" pos="2860"/>
        <p:guide pos="216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311400" cy="3778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021013" y="0"/>
            <a:ext cx="2311400" cy="3778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4608E3-B43F-4F7D-9C46-B6E074C4E891}" type="datetimeFigureOut">
              <a:rPr lang="ru-RU" smtClean="0"/>
              <a:t>07.12.2014</a:t>
            </a:fld>
            <a:endParaRPr lang="ru-RU" dirty="0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666875" y="566738"/>
            <a:ext cx="2000250" cy="2833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 dirty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533400" y="3589338"/>
            <a:ext cx="4267200" cy="3400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7177088"/>
            <a:ext cx="2311400" cy="3778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021013" y="7177088"/>
            <a:ext cx="2311400" cy="3778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C8C513F-219E-4D8F-BA0D-5FCBB60EDD5A}" type="slidenum">
              <a:rPr lang="ru-RU" smtClean="0"/>
              <a:t>‹#›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0216245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C8C513F-219E-4D8F-BA0D-5FCBB60EDD5A}" type="slidenum">
              <a:rPr lang="ru-RU" smtClean="0"/>
              <a:t>1</a:t>
            </a:fld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2389401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00050" y="2342515"/>
            <a:ext cx="4533900" cy="158686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00100" y="4231640"/>
            <a:ext cx="3733799" cy="18891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12/7/2014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200" b="1" i="0">
                <a:solidFill>
                  <a:srgbClr val="A2000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12/7/2014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200" b="1" i="0">
                <a:solidFill>
                  <a:srgbClr val="A2000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266700" y="1737995"/>
            <a:ext cx="2320290" cy="49872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2747009" y="1737995"/>
            <a:ext cx="2320290" cy="49872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12/7/2014</a:t>
            </a:fld>
            <a:endParaRPr lang="en-US" dirty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2200" b="1" i="0">
                <a:solidFill>
                  <a:srgbClr val="A2000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12/7/2014</a:t>
            </a:fld>
            <a:endParaRPr lang="en-US" dirty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12/7/2014</a:t>
            </a:fld>
            <a:endParaRPr lang="en-US" dirty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63015" y="2241355"/>
            <a:ext cx="3807968" cy="60071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2200" b="1" i="0">
                <a:solidFill>
                  <a:srgbClr val="A20000"/>
                </a:solidFill>
                <a:latin typeface="Arial"/>
                <a:cs typeface="Arial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66700" y="1737995"/>
            <a:ext cx="4800599" cy="498729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1813560" y="7027545"/>
            <a:ext cx="1706879" cy="3778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dirty="0"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266700" y="7027545"/>
            <a:ext cx="1226820" cy="3778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12/7/2014</a:t>
            </a:fld>
            <a:endParaRPr lang="en-US" dirty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3840480" y="7027545"/>
            <a:ext cx="1226820" cy="3778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iming>
    <p:tnLst>
      <p:par>
        <p:cTn id="1" dur="indefinite" restart="never" nodeType="tmRoot"/>
      </p:par>
    </p:tnLst>
  </p:timing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5.xml"/><Relationship Id="rId1" Type="http://schemas.openxmlformats.org/officeDocument/2006/relationships/tags" Target="../tags/tag2.xml"/><Relationship Id="rId4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ISPRING_QUIZ_SHAPE0"/>
          <p:cNvSpPr/>
          <p:nvPr/>
        </p:nvSpPr>
        <p:spPr>
          <a:xfrm>
            <a:off x="0" y="0"/>
            <a:ext cx="5334000" cy="7556500"/>
          </a:xfrm>
          <a:prstGeom prst="rect">
            <a:avLst/>
          </a:prstGeom>
          <a:solidFill>
            <a:srgbClr val="FFFFFF"/>
          </a:solidFill>
          <a:ln w="25400" cap="flat" cmpd="sng" algn="ctr">
            <a:noFill/>
            <a:prstDash val="solid"/>
          </a:ln>
          <a:effectLst>
            <a:innerShdw>
              <a:scrgbClr r="0" g="0" b="0">
                <a:alpha val="0"/>
              </a:scrgbClr>
            </a:innerShdw>
          </a:effectLst>
          <a:extLst>
            <a:ext uri="{91240B29-F687-4F45-9708-019B960494DF}">
              <a14:hiddenLine xmlns:a14="http://schemas.microsoft.com/office/drawing/2010/main" w="25400" cap="flat" cmpd="sng" algn="ctr">
                <a:solidFill>
                  <a:schemeClr val="accent1">
                    <a:shade val="50000"/>
                  </a:schemeClr>
                </a:solidFill>
                <a:prstDash val="solid"/>
              </a14:hiddenLine>
            </a:ext>
          </a:ex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r">
              <a:spcBef>
                <a:spcPts val="415"/>
              </a:spcBef>
            </a:pPr>
            <a:endParaRPr lang="ru-RU" sz="900" b="1" spc="5" dirty="0" smtClean="0">
              <a:solidFill>
                <a:prstClr val="black"/>
              </a:solidFill>
              <a:latin typeface="Times New Roman"/>
              <a:cs typeface="Times New Roman"/>
            </a:endParaRPr>
          </a:p>
          <a:p>
            <a:pPr marR="5715" lvl="0" algn="ctr">
              <a:spcBef>
                <a:spcPts val="415"/>
              </a:spcBef>
            </a:pPr>
            <a:r>
              <a:rPr lang="ru-RU" sz="900" b="1" spc="5" dirty="0" smtClean="0">
                <a:solidFill>
                  <a:prstClr val="black"/>
                </a:solidFill>
                <a:latin typeface="Times New Roman"/>
                <a:cs typeface="Times New Roman"/>
              </a:rPr>
              <a:t>                                                                                                                                    </a:t>
            </a:r>
            <a:endParaRPr lang="ru-RU" sz="900" dirty="0">
              <a:solidFill>
                <a:prstClr val="black"/>
              </a:solidFill>
              <a:latin typeface="Times New Roman"/>
              <a:cs typeface="Times New Roman"/>
            </a:endParaRPr>
          </a:p>
        </p:txBody>
      </p:sp>
      <p:pic>
        <p:nvPicPr>
          <p:cNvPr id="13" name="ISPRING_QUIZ_SHAPE1"/>
          <p:cNvPicPr>
            <a:picLocks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35990" y="1465961"/>
            <a:ext cx="3467100" cy="4902200"/>
          </a:xfrm>
          <a:prstGeom prst="rect">
            <a:avLst/>
          </a:prstGeom>
          <a:effectLst>
            <a:innerShdw>
              <a:scrgbClr r="0" g="0" b="0">
                <a:alpha val="0"/>
              </a:scrgbClr>
            </a:innerShdw>
          </a:effectLst>
        </p:spPr>
      </p:pic>
      <p:sp>
        <p:nvSpPr>
          <p:cNvPr id="14" name="ISPRING_QUIZ_SHAPE2"/>
          <p:cNvSpPr txBox="1"/>
          <p:nvPr/>
        </p:nvSpPr>
        <p:spPr>
          <a:xfrm>
            <a:off x="320040" y="528955"/>
            <a:ext cx="4693920" cy="246221"/>
          </a:xfrm>
          <a:prstGeom prst="rect">
            <a:avLst/>
          </a:prstGeom>
          <a:noFill/>
          <a:effectLst>
            <a:innerShdw>
              <a:scrgbClr r="0" g="0" b="0">
                <a:alpha val="0"/>
              </a:scrgbClr>
            </a:innerShdw>
          </a:effectLst>
        </p:spPr>
        <p:txBody>
          <a:bodyPr vert="horz" rtlCol="0">
            <a:spAutoFit/>
          </a:bodyPr>
          <a:lstStyle/>
          <a:p>
            <a:pPr algn="ctr"/>
            <a:r>
              <a:rPr lang="ru-RU" sz="1000" b="1" dirty="0" smtClean="0">
                <a:effectLst/>
                <a:latin typeface="Times New Roman" pitchFamily="18" charset="0"/>
                <a:cs typeface="Times New Roman" pitchFamily="18" charset="0"/>
              </a:rPr>
              <a:t>ТЕСТИРОВАНИЕ</a:t>
            </a:r>
            <a:endParaRPr lang="ru-RU" sz="1000" b="1" dirty="0">
              <a:effectLst/>
              <a:latin typeface="Times New Roman" pitchFamily="18" charset="0"/>
              <a:cs typeface="Times New Roman" pitchFamily="18" charset="0"/>
            </a:endParaRPr>
          </a:p>
        </p:txBody>
      </p:sp>
    </p:spTree>
    <p:custDataLst>
      <p:tags r:id="rId1"/>
    </p:custDataLst>
    <p:extLst>
      <p:ext uri="{BB962C8B-B14F-4D97-AF65-F5344CB8AC3E}">
        <p14:creationId xmlns:p14="http://schemas.microsoft.com/office/powerpoint/2010/main" val="4959606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ULTRA_SCORM_COURSE_ID" val="8A7F74FC-9E22-4012-B537-7B497C010054"/>
  <p:tag name="ISPRING_SCORM_RATE_SLIDES" val="1"/>
  <p:tag name="ISPRING_SCORM_RATE_QUIZZES" val="0"/>
  <p:tag name="ISPRING_SCORM_PASSING_SCORE" val="100.0000000000"/>
  <p:tag name="ISPRINGONLINEFOLDERID" val="0"/>
  <p:tag name="ISPRINGONLINEFOLDERPATH" val="Content List"/>
  <p:tag name="ISPRINGCLOUDFOLDERID" val="0"/>
  <p:tag name="ISPRINGCLOUDFOLDERPATH" val="Content List"/>
  <p:tag name="ISPRING_PLAYERS_CUSTOMIZATION" val="UEsDBBQAAgAIAJSGtETOggk37AIAAIgIAAAUAAAAdW5pdmVyc2FsL3BsYXllci54bWytVU1v2zAMPafA/oOhe62kXdc0kFt0BYod1qFA1m23QLUZW4tteZJcN/31o/xtz+lWYAcDNsX3SPGRNLt6TmLnCZQWMvXIwp0TB1JfBiINPfLw9fZ4Sa4u3x2xLOZ7UI4IPJKnwgJ4TJwAtK9EZhB8z03kkZ7BRWbiZEpIJcweuc+Qu4u0JO+OZuiSao9ExmQrSouicIVGRBpqGeeWRLu+TGimQENqQNEqDeI02JX5OxqfRKbU7DPQPWRm3h64Jmk5nrUYkBSnrlQhPZnPF/TH3ee1H0HCj0WqDU99IA5WclaW8pH7uzsZ5DFoa5uxKsk1GGOTKG0zZlZisUwdrXyPVA6bBLTmIWg3TkNCKyydALNtzHVU8+gBreXVO1Hzln4b+71p3ErlaOec5Y+x0BEe9SGddRLI6DAqS8rrlh300HTQrWUijoJfuVAQlJ/f2haZL0gVsO24Mk9XFz4e4Nst941U+xuEYRfVCrqtaG4lmluCWg63jb7uKEhz2y1wkytoSjVjTyIA+YUrxW1bXBqVA6MjY42lQzCj1ZVrkTpBWGSS+OwftLF+I2l+6teUKQH/Q5hPSNTWRKQBPN8K9DGQYE0NYLGtzTVZ7NqYXU46f0x6fT0wVTnWouBFHMNVCDiGATecdnZ6CAqKa3TxczXC9g4OgiMRRjE+ZpJhfHqQJuFqN8nQOzgIjqW/m4C25raMdFzHUTO1HcToxDphfq6NTMRL2Z6DPWNWZR++NnLN0XUm2oPz+R+jOIjRDOaWTKwu+9bbV83hvZ1TozufTVZZBt2K8wAmzyqvZhbybOQTwJbnsbnp59Tswx50lPPUdExzfcd+l8VavIBTiMD+6RantiYR2J7xyIflaY8B9cTtMghfmqYiMlpLUql5SDmGtXkSUFSYalY+ouqhknkajLRxs+7noGPcVdcKuBPDFjNdnGDzycwj7/GlvsvF2UV3lfPFRYMt87qvAle5vGFV1wl3nUHrfm0vwuqZx9ffUEsDBBQAAgAIAJuJXEVejiJSiz8AAO6kAAAXAAAAdW5pdmVyc2FsL3VuaXZlcnNhbC5wbmftfQlQ08nWryIgghsq+6Yy44aAiLIIBBSVmWFzBZVNiYgCIcZI2BIQRFHZnJk7ArJEdBQQCSKSAAECKIkKJChIgECCRAhbSDAQAtle4sy9VwS511ffq/qqHlM1TDH0v/t3Tp8+W3efvnnIxWGFoqbiokWLVvz80/4jixbJARYtWnJZQV7yf7KqzH+V/Gcx9IjDvkUoovag5BdZ/73OexctKk5REpyRk/y+7OJPJ6GLFq18If13MQGcd3bRoj+v/rx/77Ewb2b3WFGQ+0lbkchZsFiw+Aeh3NqgRFwaP8MkFfl86677J979tkXtp7V//nIlbp3cMvSm1ftKN90oLF5cteF2gJKJnd120NOHD0stfLLpoRMlWCsot9E0kHhXmEn+YTNmsvHJ7khbzt3wCFpgU6NOxuu+VJygr7+U7E2pnB4qULMtqvx0S2/36SuL5dVn/Ygp2dV8qfHVLn1Kpvfo+eibBnJZsd5ztJP8OFEQ88qC0reRBxdOkK9lH4n8RrOqmFd76JcIYhFLjBKdbbtrZxVcsHn5jppFS77+MW6+Op2hQ+2l4p4+fbx1yVxt6Mv394cTjKPGlKwAoDPn5qZhp/xGTqX9J2ujcLfIUv+52vTskpdF+qd9xEkYklEULRz2WwNzpbZYh78/7qUxu8NuSetY18XDGprs+w8hJrNhETQG1sABvJ6rGYMk9+pPKlaqKQotKF+Cv7W3D69ODX09e4zvRTa0+eBLZUVNYr1etFrcKS/mTo5A0ByL+jGj968mCFXn85HTs/quAchXyCLBkRSKGQvBiqQp5FKFo6Hg4K4yyFgJaW9ZU0ax9wG2RspJgeDjZtvwFuC66BSavx5WncIHTbf0cHRYYYT64glFgCuk0jpyzG82N/BaA6pw4guUQjN1AhUK8p3MXTr9dOn041hSGLzfahOdZejZaB2cu3KNx0C6JRoEdEFUViW3WMfbxLc6Vs3m7Nla/55bpw1h/fXRDoumuRic0Nf8jGB/WdsifMjYJKx7VyK/NRcwgWdRiO/MgnVPlXpdgSBkz66yZtfUt5fReF5KE52sUycybNBHbWJQ23iJncRQGLrCOVovBJTi3PrM5tFhXJmXNRGCiHxyyusBFcKnYMA+rbbBlP6bthR6JSjbq7RbBY43ooOgBGu+5l2iMmMXbUXkYwKl0vvGHJMrkq+QQ7ZgKhx2qG44EufN5Ojqt2eOijKv34d4KdV2ehTqL08oVj5Xes8QlWDp8RS9Do6m4K0Nu4IIzfua7f6wRB/1rXzcYzpkgUi873I4QXU/3hIfTQC+J5rva8yLxBqJrGT6p4BrJpIgzDFwNPJ6N4Q2loZvn7KOl0UangalgKyK0iJ97I+ugtAgLh0YPvLd9XI+TuFx/t2dXwnDoRY7co9p3X2Fkt7NsI5SHajh9gS7x8LnFHSPyb5HU5Q+fXYixXmsnqZ/LIlmKIdkwgxf3SWpTKZKeAnYgNrJS6zZo1tggeSVXEvjNBfJ/cPwz0x5JMjBP9LJl6gagN5TD1TGITXPu3RmtoSvXAagn2Do5a/OCcwkVV8/FaaJwbSU9Cd0b0WW9J+7/jUXOabNhrzM63eULzqHLkOfLkB8eDtOslPGfjp1oo1K1P3QMl44vMJVgLp2ybHWn7JVExhadWBPZFDuS/gftf6y15nFt2z14ZmjvERCTpVc5fuL1XToqYQyo/700V7QBBipswch0L+YeT3fMaSbaxGs1JTrc2VXyGoOa2cr7CE6xZc99ZwxGVv68cWErums5X5e3mUNHP9ROapU5w7Ive/yZi/K3nbYSjySGQrafHqkPcHusqJZfxDO6gdeIju4mm4q81QB008LriYVZ336+bIEYKZDZjQ/8z037PnF8IoXaJuDUiLeWyK0hOjp+ASFqpQVAODoVOquUuPgTvIhbYdIjyht8mWHT1v1AqGRJnOoKRegdKHwg+rRgUYwvrN944XVqos7dv0jCCtH0TZsvWUXMK2BNHGgNJFRgdFI1vLM6LdEgSlglWQmYyuHekoQuoGRDfzLBP/IhAgrWt5RpVsYuTstO/bg0YtCvMXcsAkFAMYGzSzkOl7vHMOXu17tnPKPyv40ZjZ5wburdbaSK6NK1YxyMIgPxyv83skIwk8wKTiKWscuOKR73KM7d8NHgRY514p/KqyNeld7koxKWR9SrXRxmvkREs1MKyHAHm8mHZdFthC2B2hLAIclcjIAZqDNwdaPmJzDGIQBvCBwJDMrStTvN0GbTIhD26Agmdj+5GEj012F9o02Qu40AgAdPybfGFnlk2Yj0o3+mmPJ5s0/8sbttMV2ToFhKrW5hCcs4KPsodezzUhm6uJaRhFMNlvrl1rGlM0mxrmXYzvqZrfzDLZjb+VZY3vIv7cpmc9hbmqKP+v9WoaGpgX3Jqiyf7biJ3df6Tk68CPv7FxW5l7m4trNrX2HfCbfL2eAD6TMbhLmp89bB1cEaMxlObf427GXhVi2uu16EjCHzVmuAJCToJvT6r7RWA3f57WyVEXHYM9cZlRCVG7P73Maz0vyo7w2THXp2AP5OY30jkOvJSSzDXjn5iPZ/VT6RSO3zjn6lzTIlXw/x7ztqLGzlCDLa8hBK/7mIXfYPAQ46+tf/pqRzXM6B30SluQYxVe8exMHLX6Hnz3Cx/+GZ8dvd227UZGvNevrYzvX/+fJ+sNtU2bCH2azR1jvL5W2dfCdc/KUeKVn7dClvMLYj257W527v/zw9J8x/tnh5zgCDgnsHTH4MClBMe+K4svAvZWbXgbac0t/lnTrRH9935QodvpKTJxWwPkUGlXq9v2mq3JosUqYo1xv6QZv/Z0Ie+lXta9Pm+LF7V+hCTJllyCFTl0PZLbdk7EyWF2knC7aIEH+qOfsUw169MWvSENr3J6UAMqrOSK3U2g/J407WmuO9HyIkCJYDQ84Zq91XP6eiVvkV4zcv0cy3ranx2Kcip7Sj57Ytv1rZ+V0XszDmhcT0lbrea15180eL7cDPhn5arQbl4/ZyR07nS+T7n2GkPv02Ik3Xy/rQ0scY+KHj0ta2bHzD68AHdO4gj/R8dVoqwf/SVRVXbLrmfyn//haFnPk78isIhdIWkkWxAPNzrydi5KKnzXMHG39u8OLVQ7FPFQ8G3FNB1l35Mwsv9Z+xXY5XZS7pJVkZRzc/fyw3yJNoF/qzNHs/vw8G44qr8YVrQDXHtYd+VrCrmueULT2LJK2inVNCjj/4M2iXfg3RjNHu/KTg4RouTvbbg+qwOCKjtcefi2Ky3c/XRdW5i1tJYvUfN988I/F5xP/8PpqtF+TpTK4/fj6FoMR3ro7io5frwn1gNNb2RerpK0UALsf5yRtW9KsboD9arSNOlKROPHY7pF7+9jW7Sp3/jvBgS0IzoLg/M8IznBeTYJxdVn4x18dzCa7oKR6kldod2k5h2hFGtqcnK/jox2oXeKYNN8ktN7wC0AekL1hDqZaF9yGIpt3J5/knXzx6NtTe0j/Tj5CFRPcfcproCP2rQUsdcJ9PoYIf3USmloQMKWsErpp8FpCdrk1tx2YfgafmTfPlNXcvLSmBfakpnoDvZw62nxk/4AGo/cSYD5BsECer/915HFNufxdvi55Q0qQko0cMv4Ycxyj8m0muuill8UDDZ4anE4Eu+AQfG5xi56NqMMfWcXDT3kRylk6TvYSH6r6OPYuxe/bbPR0Dur1Ts6vKY7pNZlEvGoHJkN1IxQBq/IFg2CDby/aTMBOyCqCW0+a3Vg7H3AWzrXAXMuOJdlvi56mnPv2aH9/tl5ri24kLj6ZpM1ANR9lh5+fcI2M/PZi6nkOudkReWz92i3cMpo9w2Lcwvgzh9zEzzGkedgK8vTl6qpY7Do0AkGmW660JD6UDJYeLutifvDbesTC65hvv7eKxQ+HRkKQ6eFcGyJin2utf7+yRXfaPIqu5cCP50aPxyCW1HtPpmb5I+ld5uPr4Of0rrUkrp1nEtf+nlbqL8ddti6S6gNDPaRb//DPrxrmIczZybctW+WEouQrsgnUC5YZf13CfKDuTRFQ7ptKIEakfFMj0v00s9Z/k2QQrtvlLvg8KpdQv+GgzwG5Nl346B7RQ5rPAVA3IWq+Vc1NsOkKOCvRQvoFrOoHf2vzXXKbrzapi01fzBzgadOVEwyBwXqetZiQN618bjpe4ptuneXOS/g6FON8jbMW7ha2joxY+e9VF2D8FeAKetowZDyWNDxmgeScnE8Eoe297aIimcBVAHB3RSlH24gfq58inprPtvxzgXZeJVkUOfF+fjl1bB7F0QO/r+JwxJLXGIfcn+k6j1qO4dx00/55oofTzP79Bid/Pq06td8g+eMeWWT8f9Xn65BlgMkVtjctkPNp0EzX570/oY6yy10/U/Sf6PfE9EC3Cn7ohc9njC4C3t7SL0+uZfh92KzMODqPhfzMpUteV0len1vO50R8JimnlqGfYn3J7EDkSDHBLJQazmhDIlZ9aiv0AGviWBYYK8R8XGlx2DT6oV1xRHEd+RPfnhitGaW7kwhy9Zhv2Bb8j+dYh2NKZTMJo7yg0oAP/imd6Q/mZT6g+MZJl5MxGebgUbjWVHn8fchIumMc0ui/oA+laC1gvyhYAaC3e7X5zMO4v+xS2Fi9mrl5cNcJL54GQZsw+kw031Q/sf2tXNd/9eJexGQ35i7bNPn4wEnCfKZy813IJolnkjuvqc+PXcN5fEWxNf/KQk8LPf1P9PTbsAUrJVpAb2JSMLRPUJ2Asd4EY+/MUEE58x0qZZhb1R2SRzlFPPxtVXXCkf3sOh3O+xBvLtURHlHBXWXF4dwOf9Kndb1pkZ4b2yuHUVizFOtPr9oGe6NGyxnZCcP3DypHBWNfsugRqZx5EYbXGwwD7qrCXUgbZWoVBBvXWRMcSbfHJEooQ7Lmg22aFKL1JPopYdiIMraVZ+3wY0Zr4D96jkIda1//OYI/Uf8V2PZzPdbAOyG679E9psSPNzdnl7XXq2MBdCZbeRGe1csFMYACjWiwLQQLu8nehX8+3A/ejPRWszLKJRPS0gqSkvigVFgl08zwH10h2hBbyErm9NSDdeT6cJeUqibLFVG5k2pkV0ZQ6d3syMyjWJJqNno4l2FWyNgjl8U67P9to8tJOtUWehYbS1IY7qRg9XsSu1PG1lrt1R8IjPlgv8rmsjK7dNjjigZ2CwvLqk4Y7hx9C/OKi1Xehg8xAYisgilGzMJJE/+uTSjwB4Y1z3NPchkL1tXCTwMcgTzhYEgEl2YL9KBJaY158sOkCwxA9zXNyRZUSnhvBRc2nbe34P24gDQBlGvbPC3WKf63UHV+JVRP+3f0dyUjNH9wCXU+2N5OlaFS39h0q2jE9AoMew3zEqGJT8HVCSVVXtb92ddvmbDGTXfRcbl7z3ahEW3nMrDvIYMWvdMKesbY/a+0CIDuYg2ChQ1tcMz5arv62pxzSgCPwkfYY0CR+tqJNKRjIjLqzkD51AnO2Hxq1jLREgME1/rLxrUgeQglIwziup8sAsK/cEJz73mlLRQjUrtQvZYGR6GPPk8CW9l5PLUUbswJ32HR7VVOgjSGQol6V7k/OoDIftqsXeezdI8qXWBAnwM7VX8glKN7nr8P2kP1j8vuP7lhHs9806by7JLRiAL+kR1qe71HpHsNY7QWUknQYt8uM9ixgzXkfdVTZYP+XkTcXsRWXuWIBVouiaI7OOhBATYKoJa5YD6N2/dLS08JE56FBMY9iiUVRGbPF0J4XT4izn5WyxjXInn80cvsHmuprvQ/VaUg8J30p5hYinfmhGHDKJDwn9jhHZCXQpYWHI8goFq4DLROFrNwmmNsf3dUJgsHAvTf1HkIWgoaEWXiJqIoadOfXKKvzxNpDer/Pgxd1dFTghg8pGRASV3OnNYmDaoplJL6gsDRyCj5/mpwCJgmG90B0V4Dx4MoHhO5SNvOH5xetCsY0Tcn20b5elLGOqhmtivM9dkgcFbK9P6aTuobvZxBtLF7BUDGNfTRPB5ybsIvKFojBUC65H1NYTcDGa6BuZBzIS5Kud+ZpqsL9DU/x7/OHWQEHbRQP9MzTqHk0gJ0J3cLIxutVujrHwuiGeEua5sEi9ATXimXRtySwhnYwx5XOpMvRAk4mnjmKfVOwNXL0wdcIbaHi7jKiyixbcObi8UaSt8Oz4X6a0wlmvhYwTwqzK70Cn5KEuWPF82jrpttN5o8UMyzK53PpzimdD4zRdJIPF/GYAHSAqQFSAuQFiD9L4NUOf7O8f1OTcYDmW3NxTJjmlKP4ojCzouJxRu/7q6hxpRkXRIunCBb4X94dGSxSt6RmDDQDfKNxuEkSffv1mUuNwMKXJW/MpBGS1xtheP9fak+qN/eW6xSORSzUuUGOS4M9Iq7sja3xzRpcwLRQvzgxRz7chcD5t8qlUUeSrVHDL2X4Xj86jt7V5BIuzKnZztjq9QDYilWUUv5lXBj9ikB0H+xZ+hadep0lMGRObavp7RWwxUBcsg593H/YbqeF1ehHWBgxMD19pp8Up999Ch/xX/eLp3Id1dqBB+4NZtAi+j/gneg+j6Bu6f1QV39r8IRLE042n9NzbtdKh9qtkZgVE1gURX3IOi+i3hMTwwZxw0i4Z9eNzFsxVNNV1cByqaa4wHPy/mj2AbRy6lSpAXDIrToQKlPgnS/2PXSrNyl1o31pD62YuWnNwYZ/tnhmyZ4iE+/I7drXRpd20ONZFVl5MWwS4J5W3mtXda1c6TWltryaj/cRCqDj61fG4VfSULU1Q5fzGgXbhU80YhSBOw2dw2enS+90UPsK1N8SenBCZlg1oRFlICupxZBpL4TPzRGXCjqXPYTWeX254+D5ki2Gn0yrTi+HmB0emuaNPUUl+0BIOyicquPWZGLDMYTCY7s/PJwX9NZa/XKwDMfueyo6UFHvYYhn9OXGz04euEff80hLakNEJ8+Lv3qyOyv7HDtJKex8HyszHOeKgcYWzsEpOsviksRviD8ulsFHhCc3To767YeNeIek+odcYEBDO/G1SOQPVwtGg/fzKh7dftpL0JJStr52aQNqPHTt257OswcZUWL+Uxe16ep7Ba7Vko3k6c97XvCBAFzKc0+puuaMnPf/2JaTJDnFF1PHAblc5kJSB5rsK9ezaeSJywhASIHWfRpMwLaFpgNs+Xw01y68Ghak7h6eDK1e9JvMvRkU3bkaDnmrHmH8e5pdrxt5U3MFZz0iN3R8xXDk8obAeyaJWrA3s3B5itUc8mlFCdx4jC9Gu1FjjK3uTMFH5tEwGCjFc5w+ccM1hkSDYpK1UG6TVjnzCErzT2msL7uELJXhhWrkuNsu8pmvFnr6IF76mQalGQDvhsl4pdFAUjjLAg/Xi+K12s2xkA5arWgwNEpNZCIjhAsiHCxQ+jlVkL2jmQapvjHXU+3eypHcLWZaM3AY2iujCRxlGiKQbt0Xjmx9OmnAh/h0MNVoZ56HE/YhUmNDYxV0bwXmK5xKJLvOeTpgegtOUSybIQG8ZeWxLo2Nf2ePnt/cuUygP544u0dksBbnuKqtM+juQzM1sCAoV1lELrvqAcmuGoM2x4S7sTWIKhgDzJiBgSsFugFsQ7jdpU1p9EUHOHEqpqkHlO36DaxWmHJqPUfGQlKLUIwAzMUdtBz5X43tEiy7AwBJfNKhCjmUGL5xv0gHFLUAQtB3y71UptUTk31iZryJV/YNJBkMnYyr65e+KIeivqj5yiUc/bc7DwB4kWVwgaPmqmXa10rL5wQ2OxrUDCmPwOzLbP+ZIoylyYTZJEQp5asPCwMPupxFQE2R2Aj4+o7Vl/UhB+80dGfvhRp2JPYDBW1cRU20neu0qeMknjQPY+YvER+e0gX00w5ygW8doNnYgauXnSbk0LaZ8PYQSpm6r35vFjPzZbodvPGQKyNR5mlHhkWhCYxuxiFo7krARSTUtJwlwo8mP+EhBh+xoS1YLC2vJ6rDkuRoFC/SK2pXbzMUW4XuuUZ8yV8/K0D7bK2Y61/XD6HNB0Uc64ypFruMcj/fBc3LSu75eIumIyS+uQqdVKpm3Qe184xj9wVvE5iwxQDhh5r0clgPKOXMPeDCPBX/hI2pHphEjDYaLoW7af4bGVZ9BVTGZKCJn3zPsIFtqXQiQiyMgiVy3SsZaA5kqg4afX4OuSYBmM14zLqTDa90/b2Zx3wao5tYHANBt9jSmRWS5RxmFaU0l46jvJQLqcqFI4XjMEmgdR+wAqAvkKiTgbkJqbE54AkGE8mTXnQge6Du2SbotJbLlMVkq4l8uMTGScManP7+39unB3z8uWRhhaZ0WcOJaYYrw5AijXECCMrAL290/93NKYKrASYLKzdgOH3GUeXSy1Dqx/BX2mNR1k7dVoXl6Jzj/nM8GLQhsFcW+HgVepQ9bgGshh4GeAf9wySHq0k3IAc6wjWyhmzvB6efEG8w02qItfMVpE1G85QxzPIufTejHYGcrADdtQFdy+32wiWQjTO5V16ANMDYYaOI8oPY2nhO8LOL7IQr3kwSOmkA041dwAIprFvFfZRhC89PtLfUTfaVokfYip8VOH48NKGcVEnqlVh6Sob8hRTf5fqzlG9ndnAQlnk3YzNJrM9KO018IPqbTAYtTIcuvaMn0AjxlcQpXkJvb5E7n4LjoQrt0k+s5UXlNM3TnpIGs3M9rCSzC3AOIN/e7oRHDlCJISzNT6cphy3lMwKPHNUPgnSQriP2PpuQy0DxQmmyUR3CHW0eGi6xNxujgeYE02cPFtMlkkF//QcVmpXewLmmat9o2oQnsVInXJpUNDDXMs2Gc2J161IC9Vsr2fRtarpk5QoXycl51yfitZgK5vsMtoUK7RJCweG6p1CDjKBuX0mVnoURjgafDSlvDNV60DWIxwy/j5Ee+wObwr0CLsXmBy+RRMDrh1E21KYdItOlxYYUfk6V9GGbmE79dp1JSL4ydaz1gTgZyGtmWN7yOmp/8gluQj5GEJcXqA2XzSJix6A0rVfvNyt87tUy8jOoWX6BoiG0h1qcKgP8HQHJw1IYN2tAxCmxYDUY1IR+TRHotYkJ7uYf/z0tJydjX3t8A53eMzvOyBZPpd+kDoW4XNs9uMGiIWSQXxEfT66EyeR5A09XSHJkxKXpJkR37xbr+KzxvGeg/Gbmk1hOMWXqbJeDPandqj4XWr1rnHLjYLGa8jP6iF1DvWQMNo11K7YFS0W1pF8EEcjN8lOwCY92RZ7nkoZZ59BGdh8he/DUEolNNG/OE9nZ7iEIB+BZ7nHSFV6frPx2nVu2pwkMNz++rNn2s7s8mdLnaBF77tssnVnOo89HvyHsOCQy3LZ0aLwWv9LBH/Z8hTrTzd6oH6WdyU/VqVdH4i+9RVtjzUs9rw1raWq8FpshUc/+O8UwNm1S+WQBg1vZZEGkTWPd5sz6NHtX33FdWF2sQcUrSdaj8aSzrI1sICqboRXkbvUJ32vOAf/9jSZxkiClXJFqceZwQu7LnULhdPSiXoX9uQNKvCPF/S+sS+9/Bjo7kNGxZB92+7JdG9jDxUUBVdL/LrcTwbSqEKO4ZnxkP7J9tJMzTW9/LLjT05/ymw79EzGlt9BOjIlMWrs9Fh69A9tk7ZrdE1TNGYkUQtifvs56XdJrDNwKqZxOPVbiXLU4I3Xx+zkfnH7YvMU8pUIb0l/Z7FVEv2g5jsCMnA3Oc1J7ti9s/PtLv629Z+Q5tlMnAvS15skZdsfhjNLyWbGley6/ikGkiZgRIty9XafvpcWExZMgFpnD6d6zXOOykjJSjSMEwVyOEgxnCOZgTtd9f1/HuupcF+fTRnTTmFU9Bw11exM3DlYYeIG/mq1GZlePNmujLX2kqAccj89WJ49qA+DKx6Ry5/DseU90QuwtFc58VgS0elrdt7Y+VrSY8hXPd5ZrgBI3biBXGAnVJw7dJJGTW2rSjNzFLcfl/Cl/I/AYMeCKBRm50wT12q+nud5K86zSGbCYO5Dp9LzpidtWy9d3/b02GKJkXRDlZ8sL8RdGjbhqn9pqWp+W1zLOPLDxwgVC5aioFcN195VjYjkmEdzzMECeJ+BT4e1cLwlUq9sTsm6lxlToACQuI96wZ0k6s+Ny4LVCas3/JqgeCy/Jlo8GQ0GTOS7gnQjBnIKbaMn3KNLyfkS/YS51AS68J404XZ9BuqYaXkXFfjBGl6KmJeidsZJ1lS55iWy2BT08keZ+xZ3eC0H5LYdW58NHKtUJH/2bfcJL+piAfQKgl40fOyy3JwHf/uWZ27jJV4xjU0d/LEuXcHXl9F33Kd6sorlJVtktO3QQxnm1HOD9kz5B44ky3nZFHNUDjkWfrWYDo26SXO1jdwhk65wsddflB5XHFjopRbt8iKjzCiYhscMdzJ0iIwEHAFhO9kFBTeWr5M/vuxVpkPT531ztTMiPz3aavxkx8TWb0xczzGJO8xLrPlR1KXSuH+H5gdnJXM6V9kJ7ViZZB7VOw2jwLwatay6N/Ju2pnGNiuE97LG+GgtI1gE/sfgtdBSfqCP7FHTNVA3co7MGHwZwTEVEbxZoqXe7MY8PG5L9tCYue6HtCyOszU4LrZ0qO6Vg+stxY1NZYjISPhIfybuOGBfA9rRtK6JF8lvJCq4648H7fXvim58C8vCh7To5IE2dx05L5UdsuLI2vP4YhbUas7T23aWS3KXA4Cj3DaOwlYgwY/y1rIb0QGDE0PPuNDkbcXwZnVbRCBcMIkCPw32CdrV7azJYfKTyAxNuCVq2CuGW38wtep9leGOIH77zQsTEk/Ho7z/XB9a9KaQ0A6csTYc5V2U4QfzypiUFgqlmWL0nHtnHISka5BLMeUOYS3UPbS61vZ6sxXwXi62Lktdr3Z4/Nmw6U9Fof/oHyEfi7Gv7jqvOQ22cvgmHQoAin8kkZG8vgSxZEIAGlT2Rddc9jjUUZ25pT8I2We5aifdjLmmNjAuA0SdMvchmLjQVHGPahqKH9sV2FEmOp5gaA7NGmeiLVKQZd1+VvZyn4lBPx9iRBi8mDka4vNoqStLwV4p954x24OQbzWQtI66NIWzj3LOd5nFvkU7GooS2Y/kMlpWP9cRjzeknBroqCMqXJP8OQOsKVtfTMRt2dSfmZxAwYCvq1Xl11geW++Eh+bLZaYKw0/yvimC6yRRhYmhIHPUImP0aeZSs5YrJslb8ZhiZbuD6pq2kJsUF1taSZXQZt9rs0119yS+XDSmZnewFsGEtlgTSoxW4zinWPa3Mzyekzashi4nF8h8eI44GCzQuEO3XKOk0LLjsvvn1Mmb3eYGmAn3YBu8LnDG5vjOi7d6OBEHXIhuckSMTDE2XDPKJfSIa8qpOfNd0lQXB25v4PBIxmZbcx3JK8e/K17ipRmQu+64CT3Bfmkz6MsD27E79E/tjFd8gpWZMwf1Of00vPKJdpXiuPQQrrSnJ11tPuUT6pGJX7Lr9OsrPSUOQWdXqpwIlZP9hgZSAJB1TlhGqAwc/lsTGxZOl1Pf7JhJA+3/pqdvKauGfb8zkNFRUrtX6YDyXSkx66aFdtYEenlUh99gyFnKROhZeY0HF2Yl9eyMl6Re0ymq4nb2b5Z4yptgV6cOL5EP0LzBCLMmyyFhiM6JWYti6xL/imVNZ/KvKGYeltupZAiDB9x5eNev/+fTiccDZpr9JzGmb9y0bynm1aS7refsMZxT/tQDepygqvEPZbZdPPjFQT6g+/H3PsIvG/doL888jO49JDHQxOcy6eRt3zyI2JJZ/ze+f7st7/2+mvQvoM1zaG4uaLPOGBK3eEC2SPw+/3ldINOmk9p3JANqHJ/vTNuDoPqcPAn2C/OdGCfu8oeckA54bL6jbInPVOLvS7A/mveU71zMmuXjPQzq60v1oQqYNBGznyQWkMyjBYToynJJKCLMW7zEwHw1qS/MhQC1yqY7ps7DgwaZFEZ2ZDB0sjsUHEytHHRYob4lYH02fcwTN7Lx26cHPFVh8H5TpDJMZQU2rqNOkB8ThlICXMuoc/6aoF80yraPPKUctdi0vkpXvrfcSKJ3fpHoHeysSZN4i3HeZP3xTxaRmS/mzszf+4eEvc2ObOkdJ6DB+/YnQ6fef0WUwpL0Hk4WC87AuzI1FeyLfNQDCLnso7w5lk1HD0eaYcC7NmlaTw88qG4d0ozKlyaxDN53PRk91f31zQF423LjlGUP5ZBkMCYXU6Fkcy17rrT9OjjR/ohEq0FFFbdP/oDVN32lXgCZleRvbviLxMrsvQwB1LPqffcb7/I/qryT3lmLchNmnlXK/etS1lbeuFtoTm7znOrysyI9+pfP6gYkl2sOQzhlX+oXO9clf7fZ+k2X9a+//GUS26DXmj3dMmf6iCGaf+1Z/N3T67luiP09xmfzUlA87Jk0URbeNWMW/0XPujk3QP5i4l/DNBV6QofL9503MiDOjNT2/L378XdPZ+fYvvnnGAHBfXcz3reHoPARXdbBMyah5coXOOaOB/5JrlTfT3hu2JWq4j9zEWX9m/vfso7/HEPqezcFjOxxB9oE65p/2c3ABbsvcMxtfP5JrtQcRqBW3224ZTrzoJPL983wud2wrIJiXfOUGZfpxnf9m/vfss1fCpuNu0KTX336NyT2v5vhEk0s8f2JlAxC0pfdRHyfsGGyDeL6n/XODNWefOcMn0zyYgQ8mZlPWbTE5vuEzYOksg968qsAv+07Z/gJHgXd3Ubvh3x5zTIm+/uErZChmFP+xGJmcnT4O2f4/7U6iZRFirlgMTpdbC3i0TMUWnsnxxgbbPWEAw6rKhBdZOlmniOLZYqcatwUtdIyGcuq5ieF59LFPatEp9famrifo9onf3gcHNkRuLd/QpjcuB7Y1vGT9VcrTJoQ+kw4VwHw4nDcHy1I1f26mr7o7vh42ShlFJrfERLtM/0u1WwM+qqyxaTlKTQiOj18leX1gorCnhaUK3Y2iX5SEkdU4KOKA6fa1WvPjCQLSmz5JQm3nzEfBdWeEVQx7y1Ppex7U+bcqEyut2YCGHvP8hFd/l3ucU85V3ZGkWM7YbQW6I1ikNqwdStitJxh5gqY+liPIk1VtlC8j5/voEdJg638fliyQVLya0WLmRtspdKJInnXMqy1g874qiecNkKl1OyI2ngosZkt3Xk9cFEdfDxFnEw7sL4Ddpu4pEpBSzzhI57wbZzEiYUJECZzHJTrj8WViVUP4csupE1fM4Z/6BX5wjMKmIdAkxp0YJd1TyIwkZ9s2WvW0mOabDhaIjQSRXrkdernjdjEf9tG95S4sy3FiSTVH1yukngsVdmDF9X3nlFidxo1N1CHdM/4ZWCu/Sk9OKqXixzUWHyOckAz5qOgoixKd5OLfdNgNDiyIFLb1bPTPxrvyeEP6rhxM12lwhgQ7Ha4CKZyvOp9xgx/761U7DsMeF0qdc5XSYNqOqU6fyifw7Ny957VMkWaUqm6WMNc8G6aCtzlxeuypl1lXf1RlNQdOmvgBy9imZcGGLe4y01XpTvOvajeSHu33MbLvH5JWfPgvQ5JiFPLGC+xAhLOy96TUNFeaynUbg5nl7tuCTvPTp+S5yOS6duC9T+7Ohio54XLTm41MyW/YLdUFJMVAfppiU9LrkWMoScVTCke3QwakUr9hVrXGNYQOaLarQJHY95hMNkYEjWRgiEtA4GxyCjvgV1nE3uglFT1AzXlTFMAPaxzrL4Lkn69yF359DmW/TxEdOjzKoNygVij2Ddcv/3KxAM71GOA2JfMU6s1aj+OswwbE3RymGs2ACkbNDlokihT11EAMIJQFHZQmPSoXkCnX4RnS8+OfQ2ql/DtZgCZtzyEp60QoW1vlTs45vfiVYH25r/cu4I8d+ytx9Shpi9BMM5/Xi/KcG8/O0Z1cHWfY1pE6/550G7lWTvfbtdPrHxj+R+XgVQXlSBQQyjy1cbhTzrpe/GeoCWHwBNfZVnzgv6tlmCRncz/aFTeGNwhNt2ynmlokd9p3qbLaUO5e/LXzrivbvZ9WvgP9+1ZGSrhM30P2++0+BNQ3HvXkCObv8WS/8YwbSs6scfc4NNMdyzqO52gIUZUAXLoT5cZjTq+z1Yf9y6+HOz2cebCEi7/Tr+QJHSzff9z1oxGz75vfgsqfQe7nryaaWX5Gt/pKiP5hVGPf98zw8j6fd/8uoXXvys/+evMokpc0+8097aTHsJjm0Nm7KW8+U6/49Oth9CSjaQZrUb8v9MDihrFTOe7DL38stEf3+mK9ak4Ms4dyJ55n4L0nU6hsAs8cTSr9eaXjbZpfZ93+r9dkXT8M2xu0hRMF4mnN8XusCUXyKdWqZ71dmW9Wr7zHE4t+CvV8XlXZYWnKqwLMdldZ7x4/RJyjd08iarUazoSJ85fEuavH39WwolgjnRxwwhQr79NOyDVHfD+p6QZ81kR01CXLE1RAMm5h5x2nKJ8TqMZzb0c/HrePae7u0eJ+TQafPyBXimnhegqr6h5gwGzJqQapcutR47ln7wTcCd9c4yJG2mm5ij+171/u/6QU9+olPGvm/b/rlSARz1+jJuekQG0VP/Xpf150mL/KkUwT1Lsn4UR5rlL+a9SBPMcGnWMIaCHpTXeoui5sBU7jRLz573S6HRsbQ7DNXr6qO2BQPbAg5RzJ9SPls1zmd1uU4EyvG0lQg6Z7n+AaTLPZYj0soMSzjaWmZyrmi+Bt/NwonTfFQJsjDCYh/TbN32lHnCiFrDNY57E2/q19VKloWGOf4KZr3xE+pYFcAvgFsAtgFsA993gyjM2Z4f5QmmISdDn27LIeN2ILfYFw2n+SAT3Hj2NCki2FVUz1zBCB/q4TIqafT/h+fBkPDF6iDLPXbX0GmmAmIktD+f0H3ilvtdb8DLaYfWeT2sIkJ9+sqxCyP7DuJrX2/YCxyFardpTOFhp4q90LBdnO35i1Z4rK82J395neXV2o7R4XGuT9CKxc1zMGGN85wodfXZgzgB8s18iJcSLL7w8+vnEb3VvBZfGjMqdhJ5MUyesBtJz5TJbKLbcdiB4DxKmDaFcYFvacKemMMCKkOG2fnySVoaZv0AjdZDFIFSQKtMZwbDEb9/DuL1sn5R/ICuA/kAippJkrKx6kK1Gdmi26F7RiUpYvQOFHUZJIvZXCjJ0HIUFFEjrG5iEyKYUv9gVrIf9hV4Bu8m/YQLRM4miJJMUVCS/bx+jGZ4PwqTYUijNdBhT1Ft9iq3x4YIg1Aqv3pIMOXWV55WYQnFdQvTC0UKpjVBzq03f3nJbvzZOKlWUuibV1QfV1RefUVoJjKfvyswcXZ1kAlp6tlGj9oJstPIml2habLMq3IV2nRr7qsw5MTBVHWfIS6yBTJsJ1Ml1baBaBhoItjJjTJpXgaySvcAXaBP8NCgy3JTUPaI+n1R/Ht8x2JfgJ/sbkzkwRuMgVQWlVy7vYVwm+PERShYMZHGHiEqtqDa8mEnU2eAvmwByOK90InfvWawYBE4FT6phOmDenE5tTfioFesdsJkzPZ/3Y7FR4vu5dO+/WMZMSOykvGDEfPRb7B8XB8rtHwdxlN0OHuqAwV0Y5/eeHfmYGZUhAPior8PcpCfyu1Th+NHWsiiKEKTkj7FB7pSQvMOC48ncPU8lmVey+lJBhC/1i/uNg3mCIRETMSiCRw0lVfPAvQ5UINgK7LO8FbD0sojPLc9KlUMyozo9lfHBkQWRjbtXmNJhkGhKLKkMZ9GmWoe3dLnapk4ZNd5HDv9Jk+5RtkecSPLCIZF81Gc2z1eaxmm1lGxi9/OsX5mFNGUFF1xV1bUsJsc2l3xgdQfeOTTIJVqPU0qayIxPb8FhSGuTpnxRg3BmGjBbYQsFgefxvLSPYhGCjuRiuccQfniaJvYkgxNU4NzlUPAzNiWvA00j8BD9TdahJcB5djb/gnGuS72EOt/FpLP31aXn+Oj4tIn5jrC92m8iYa4/PslkuHC+C1ObbilLAgrT4MST4Pm2XZ3W6S+AWwC3AG4B3AK4//Xg0hQAwtbCWlsxx9b/P2UwPjzB5+dfUbw8X10Xu1zPl7u23ZO5ZjBPncp1xIDMu4p5drnzYbv85oDTA5lthxYgLUBagLQAaQHSAqQFSAuQFiAtQFqAtABpAdICpAVIC5AWIC1AWoC0AGkB0gKkBUgLkBYgLUBagLQAaQHSAqQFSAuQFiAtQFqAtABpAdICpAVIC5AWIC1AWoC0AGkB0gKk/48h1TgaV7Vu1TRJkoxYr/gyMK7n6INfNryqMcHf2j6r4CrJmtPYP0H2KUojW2xWORSjb7C6aMWY5q/hVcX0oyfuxv5eey5RvPWr96Pa/XoGc5HUSsGnBoeDP1wvuKJ47LFd5aaXgfboUOltxQvWJy/jp/R05npc6eh/8fDT0NEi1TTarXVzPHolkp+7Pu2/aqjkGMV33mqYKioLS7Q++P/Xo1kXCQZFlc/GHsjP+fcdh6SFQ9kGvHPzgXc/lX7RyK1zDub8XVvm9Rw9/1XvJa8hB634m4fcYfMQ4Kyvf/kv5q3i3Zs4aPE7/OwRPi7/z699lR6/3bXtRkW+1qyvj+2cu07931WE1qvAq9l1ShnG0VMNGSmIEWAGn4WLlhaFRXa7artr+2j7a4MfPu8sP4E4M4uu4YDTdx2zgJtKWSYHglVsfQS9aqveoHoFQCctHEuYRWe6ZHXraMNFAw62nZUsBMsKe4/zbKlxsnkyv6J6vQW46fYsSNvUedTJ6lB0Bjt5mao+9hbUIyKx1yywoY+b7xh0uoshSB0yxYl6ejglSOHI430kty6LUfuEEhITx75mHNTrj6RIa8x3wyexNEQDCCeaKALrwtm1CUhXxNDRyKZSkrC86dJRLILP1SoVv3Gv/vSo01UvtawbFYEHtunikIKPm8EV3Tkpw0b6NqPAwRO6YT0xTX6M8Ce5VKv6EmwFqc8iuTB3rIEE3n3ky6fRAjRuOIMY00Q6oq7qIQX+6XekZ2Ncr5kj58nEdFhQJNjT2oLnGfhYm9DNlzOuy8NUMUFqOWQAlFYGoRtiEpp3Relt8BBU0nVYZTwocqqrn6fGzkPIZh/mhOL43WpinZCkRSU2qpBuLHUClZUTkphAedle5hXpWXcg7qahXZLYO6IRrXGBAGtEeMK2Q1CQlWemjnFdqo7CaV7djEvajis9owVQjxXvv2B5zCl537UNhR6YN9ejDJ94XsK2HYLS6MmEMoaDm642fDTyHiMM+6N1vKfe3sNxnmMMQK3/yHiXKrx+Je5CeyusT+fS9uCMSBNwzLkCnxFY4lNTETW2DuYV1zV2op6m/yQ45aSSC4VZZ09ZrL239/LSAQpNxC38cEEL2/ATF9Cr3bmS3pD8I7E8HHCcHa5iVT/Z8R5hRPhgmRFJfJxR8UUxrIuIFS9DyzKBba38tDuJk9U4aKax7vDDPSORVT2mU0leTMNavvwfyplNtF+qmHuf0TlD3i8pFEJuir1s3Nhk+HqdmNOUJI3FMCVz/cbMZLDuxouZLGqQVWSojWWoxmuqQ5ePhdeeO6rJRjq0auNtlODQf4GBOBkmVVWQFUrdAr9UhC/s4Fy6pfzlXItHP0Jzy0jQDCiNZOX1+LinMc9JHllYxpdHFj8IFk2lcJZuqUOjCy4il5JAyZGLqdz20h6orozLVRJo72DXCzTFWC4Bm/gc+IZKqCY8uwwnhGEfq719CLROpZ/Y40LWm+xys534QqHcS44Jo0D7SBOZYquQ16PHhVjYuPClBzU1oJg0EUsyUARgEDBg5JWNq5OGr2W78+vgwbUMI/1YEnbSu8Mj4i2FW1fVAZnqYgAwk0Ldzrw7yS0T7vxT92bU66uZ0swT+AEooqSKs5DL68P/mBTXG0eNDbCPssPlav0r6xFkxpWDAxpIlQqSGm37h1DhGePWMdjEhXZrYSKJh4i0imwNmdZAtuwhOKx9jrlFYFH84XhWJ+MamuLD1UCmalhyAVybO8MVdKjHaLjTgIZzDXTsKeN+RL7al6oryJT9cq3rn+Z/evrZkTnVd7KVbFiBK6AITgbNeojW/iKWFN6+w5DrR9bh3Nv+4bUnjuTRrd8ahFy2B5ei0L6RF0Qb0o12ufq80USjxOfFjT0O6h26GYMOK/YPaKQ4yrYYZgbvHRhvSHoE9M2+UKYR03e50VohC+DiePCUXeQrhBOu6zwSaInp4UjfbWuTVytahfVeemeEVUKHkoW6nzpLLmujaCzLxzPKlNVM7GY/0BOeh6rQWi6+wk2getGO/UW96sRBQJ3diROPG1DDckiHUV7i6cAK04seOaFV18qr6m1QSNH2plTE06TIwBc3ThE8XtNz5bIKXZTN0MO+m/35QgnMU1s6g80RI6d+0iAfWB/RYf7IGLFunzYlZ/JtddeW5EgksHw73KaNuMH47th97kgJyftJ9IjiNlcNeLXEU8mQPjXnULhN18OYXsQSd4WP2HC/4LQAGcNLJNiLDC2rQEHn08Xw6RZkFLCaN8kan3bQQ1zmjKVECwzFql1mrgIj6o/t/e3c5No0g2C1aN2IlY4p4hxOPZN+olc7F0gxwYe/ZNGtYVlgT72JhOHckEQaoXKMz8MIUGMdp57Tbfo5EmvmII90XO9VdMGE/YZqPD5Wp1ULxDaGxhJorqV0Tn5udgQ9iq6efPLkeFokdWZxvfAlYx3J6VeKkjomvFYaChKiI0cr4MMetAh6dWj3JrPhl4jSaBxRLOS90BOxfc8rqayyTP3RPL5xdxFh142kHTuNmKGgJe/Q0ORw36uHPB+JvZNX7zIq1LVKmC4wSEaE+nGl8GJJ47APDzc/GOYYf3ofENqhxPEzTnRXgaNVKnglXvcP+70gBaQgOWOe52ZU9tzJltZRy2suAaVdOONJ+cNixcAptuUK+sY/4dJnANedcCEE8UNBFDvTbmcNzssfRc7py7amDmWmlwitzIlFSTQVuLdZtNZaho7YO7iWZd0DmsgCyKfTs1OWaTlOpPsYSyy5bmL/obPBRXt118LROtkcW0xT+VkQJW2KssZXxcC7MiW8gf8OUkaFxs50WoPvETBlYKXtFKNGXugHdI9plLi0CMF0xq5PjSWhlS5pXjqooJk6ktpvVP5K9kbLCgfDkSZZJIRWmAyKH0BnZeYqAl7gjyAkfgzx6q/at94wd7PLY6ArARgdj11FQACjBVoD/erqr8Yr2UiOCYjgJ3txrEWmqb1n5wqAfmUg0tES50yxrGB63Wp5WsRcAxJfD6rtyafuTct3VbpIb78vz+T8TJ90BIcgWZ1BZ8CJWaPrs3TJ+bGkshR7pDsM7r0mTsTHifn90pfLFpkIb9LqQ+JVKUyoccQQWlRRaMjrglXGw82USobNh03G1b/wN3fg7Ta1U1ThwRJGqHGen0ZduwOhKMjSOTa5Ym4gLoUNnjbtbuqQaeGVVDXZUBWzbVJ+DE0P92B3EK2IUHIyaaocH+7Mgk6rTnqB/dTgIrHPoZ0HLAx7tf379zZVrkB/uHXI9Kn0vTdO7aqoi5xfU+AfnW31eDVLzXBCCg4B0Vo8kKZW91BNhowk059xe0zvtqEx1axOlTe08ClOWJj1l6W0U2IkvpitjiY6OpIYCifivBAit0lVGaJ99UNMBUHojBvPrWpCiJoY8R9PObqtSg88laJ6BE36EQQ+jmTxPO/a7mtBU0xFmdEeArgD8x1cYsjN7kjcJ2oyqSOZhBSN52bQhN207v1lGodChfDetciyMucuM7z2qTCMDykBRRjiEYbSeqDT+7qpAU8Dqx8Shm6rtcIogxih8wsS9+Q9wvZn23WKhlMwudcDXn2hAyuWS8s5e8WSGqpP+Et0PxqTR8K9RyCNB9JHtbsnuCyE2KbiYwgtvF9rOSXcKTQoOLKA78fBGMsmlz+KYcGPNufD4NeTHk4rANQAdFNYaDXDhlW+azzzeg6Eog49/6E7ysu4UreIrluE8EmjbPOgTNhE5+gqw/EIFxzTpo7Ei+Rz99QyIGbWmNaUL6WyXx7ALU7RUYkyYrZ2TRSOMmn3QWofUZgK0otmdItpsC1tdwULF09h3sleFU8ki3RsbPpflfYzOmFXiLQh6j5iGBnK39jDhSxiVjJop6Nv9Zg6bX9/jjIBg7vENlMwYJ/Ka8JnWdkUFL+JJmhq8hFP+IBFfT6ietKbAPYUKVrUq79CMILa+6TrrLfnI+DK8DPJaq8a9tWHQarf6CCZ1Y8+MFApg+2YwzoernRhyoaZ5R4lnrpx0DOflevERglPR58t2inK0sKkR3MiZMOZSimd1pTYmnC2xt7T2O4NtFW/dvwEfYUrooAw7/Wpn6j7msq8WgPJ5QerfB8c8bSNDozM8J/mitxoQPsemODMBqezjUqAzbX+8AuH4Y8Y1l2JSyf1RB/0jKJ6cQyy+K2e8G3/KjF71bVsAyUbj0OG454ro0yNjTp6TL3bew+AyJRlB+WQEE+OTj42ua89QoMV7TvjxZAKLR4xtBraiiI52YWtBN7RnYRa4AsA18FRnIz8ZtMAy+28yqGN9ULDD1NZtKks5xGzDPmMX8+SQi/hWY8wN5lo3JgWboNEAd7ptqwY7zpZIXqczcq1TuamZ/PhU51SnSd+OTO0bJCvFvQZ+2DZ0Nf1x4X8ac9RhjRq8M0OPSnRbb/rIM2Du8IagoleYB8ka1pQ6sPf/TnKK6ebXi4akuMcW+HrPnCBwPgkzttuswnlbj/jhbTGGonnjDrOKx+Hlz2O9kG+EL7ElPnTeqlDWyQovfk1bR7dJFbhaIdaO/TCakfChwgxkPBVVdQeB9vpt4eRk+nCyb48iKPRQR3yDb5QGgC1BpPyHvZA18ClxX7gj2hwMkMABVS9R3T7DP3As0awwxvjj7D4vZqTxa3riX0WUkeOL1x1e2aFULLEU8XTq8VmnnzmHacioYBrI5LW6hqj8RxL18CJ1Dt8iYo6O5yqJdEDwm6tD/6CSbSxeQQpkgplhrqgJjyYcsjcVZI1aMlFQBqowUiS0CKV3s6o7wChCOKa8Ewb4kyCtolsUoWT50kQR90IKrmcWErCsVKHWlG2YQTG8ZG0PQc+THas4H783dUbfpBu3e45zQcL28AgUa+xaB+7XLJyBbnR07nPkA0dBs3CKhq/6oH7SRdhW1xYFAGxvYqd1QDZrpM7PMnX05tZkBSVGhNGYG7d+QCabgpoufT6cle/Z/LkOoJyytiRFSvLJREjtHAZv/rCGEssYoEB7JhVIzpReBCwccOBUMrwRN3ImAhHsAJk0Nc5b+u3/gi1lfC0jL1nZiytfa6nNeOki/JHnZ0MQMf7U9ByxNBT1qNH9tnmS5ciA/fDfvoQxb6qF9RbAqCJRZM+mlFR/1aqRy5jbEauOVe1JswKejsf3S2t1pp6xgbTRgKSyruqcxgbMu5yETYWFjzrPmIhQhEyAFrZvUKVobb3HJwq8cDNRZm490JX0UdXI6quDnmZTRV7lH8WauU267Fvak0+9XXo+f7WYW78OXeyULAqfOXDWJL96OkmDEIwRjBfZc2ukRYuA09LDWkgwJwQJVAq1Hy8YY4EVLW8LLIEDIufgBdHBFmbzZXO4H8u7M/09Jsv0cLKmMZmqWycowEqxipqLMFHoToO+Y1EDt7ubHZoJbcz0M/lp30+5jmT7RFBcyU3uLtXpzN0cBINIId8B58zeaK+Bbh+J8nKDFfRPrHVkGZuGDqbgZ8Dvg67s1mQcgUA/ZO0oojfmm6oUSWQUzcXvpqaC8v34zuMwLLIsQSyTzRC+vqhoh0ocM7M05WY9+o3nEyfNQ32iZfsfGBSmh9SlL1I8s/PB1z2o/adjv0/UEsDBBQAAgAIAJuJXEWRdQmITAAAAGsAAAAbAAAAdW5pdmVyc2FsL3VuaXZlcnNhbC5wbmcueG1ss7GvyM1RKEstKs7Mz7NVMtQzULK34+WyKShKLctMLVeoAIoBBSFASaHSVsnECMEtz0wpyQCqMDAxQAhmpGamZ5TYKplbIAT1gWYCAFBLAQIAABQAAgAIAJSGtETOggk37AIAAIgIAAAUAAAAAAAAAAEAAAAAAAAAAAB1bml2ZXJzYWwvcGxheWVyLnhtbFBLAQIAABQAAgAIAJuJXEVejiJSiz8AAO6kAAAXAAAAAAAAAAAAAAAAAB4DAAB1bml2ZXJzYWwvdW5pdmVyc2FsLnBuZ1BLAQIAABQAAgAIAJuJXEWRdQmITAAAAGsAAAAbAAAAAAAAAAEAAAAAAN5CAAB1bml2ZXJzYWwvdW5pdmVyc2FsLnBuZy54bWxQSwUGAAAAAAMAAwDQAAAAY0MAAAAA"/>
  <p:tag name="ISPRING_OUTPUT_FOLDER" val="D:\"/>
  <p:tag name="ISPRING_UUID" val="{C0157E94-689F-4556-B399-625EB836B83B}"/>
  <p:tag name="ISPRING_PROJECT_FOLDER_UPDATED" val="1"/>
  <p:tag name="ISPRING_RESOURCE_FOLDER" val="C:\Users\Олег\Desktop\КУ_лаб\"/>
  <p:tag name="ISPRING_PRESENTATION_PATH" val="C:\Users\Олег\Desktop\КУ_лаб.pptx"/>
  <p:tag name="ISPRING_SCORM_ENDPOINT" val="&lt;endpoint&gt;&lt;enable&gt;0&lt;/enable&gt;&lt;lrs&gt;http://&lt;/lrs&gt;&lt;auth&gt;0&lt;/auth&gt;&lt;login&gt;&lt;/login&gt;&lt;password&gt;&lt;/password&gt;&lt;key&gt;&lt;/key&gt;&lt;name&gt;&lt;/name&gt;&lt;email&gt;&lt;/email&gt;&lt;/endpoint&gt;&#10;"/>
  <p:tag name="ISPRING_PRESENTATION_TITLE" val="Тест"/>
  <p:tag name="ISPRING_RESOURCE_PATHS_HASH_PRESENTER" val="42d532c424e2777fc8f6d5fc2b07fc4a635dc6b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ISPRING_QUIZ_SHAPES_ADDED" val="1"/>
  <p:tag name="ISPRING_RESOURCE_QUIZ" val="quiz1.quiz"/>
  <p:tag name="ISPRING_QUIZ_FULL_PATH" val="C:\Users\Олег\Desktop\КУ_лаб\quiz\quiz1.quiz"/>
  <p:tag name="ISPRING_QUIZ_RELATIVE_PATH" val="КУ_лаб\quiz\quiz1.quiz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1003</TotalTime>
  <Words>3</Words>
  <Application>Microsoft Office PowerPoint</Application>
  <PresentationFormat>Произвольный</PresentationFormat>
  <Paragraphs>38</Paragraphs>
  <Slides>1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2" baseType="lpstr">
      <vt:lpstr>Office Theme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Тест</dc:title>
  <dc:creator>Îëåã</dc:creator>
  <cp:lastModifiedBy>Олег</cp:lastModifiedBy>
  <cp:revision>45</cp:revision>
  <dcterms:created xsi:type="dcterms:W3CDTF">2014-11-10T17:56:10Z</dcterms:created>
  <dcterms:modified xsi:type="dcterms:W3CDTF">2014-12-07T04:06:17Z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2014-11-07T00:00:00Z</vt:filetime>
  </property>
  <property fmtid="{D5CDD505-2E9C-101B-9397-08002B2CF9AE}" pid="3" name="LastSaved">
    <vt:filetime>2014-11-10T00:00:00Z</vt:filetime>
  </property>
</Properties>
</file>